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70" r:id="rId2"/>
    <p:sldId id="257" r:id="rId3"/>
    <p:sldId id="273" r:id="rId4"/>
    <p:sldId id="314" r:id="rId5"/>
    <p:sldId id="313" r:id="rId6"/>
    <p:sldId id="311" r:id="rId7"/>
    <p:sldId id="318" r:id="rId8"/>
    <p:sldId id="317" r:id="rId9"/>
    <p:sldId id="316" r:id="rId10"/>
    <p:sldId id="321" r:id="rId11"/>
    <p:sldId id="328" r:id="rId12"/>
    <p:sldId id="322" r:id="rId13"/>
    <p:sldId id="319" r:id="rId14"/>
    <p:sldId id="320" r:id="rId15"/>
    <p:sldId id="323" r:id="rId16"/>
    <p:sldId id="324" r:id="rId17"/>
    <p:sldId id="327" r:id="rId18"/>
    <p:sldId id="326" r:id="rId19"/>
    <p:sldId id="329" r:id="rId20"/>
    <p:sldId id="356" r:id="rId21"/>
    <p:sldId id="300"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AD33"/>
    <a:srgbClr val="85C266"/>
    <a:srgbClr val="001F3D"/>
    <a:srgbClr val="FFFFFF"/>
    <a:srgbClr val="E2E2E2"/>
    <a:srgbClr val="BABABA"/>
    <a:srgbClr val="ADD699"/>
    <a:srgbClr val="D6EBCC"/>
    <a:srgbClr val="989898"/>
    <a:srgbClr val="5BA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40"/>
  </p:normalViewPr>
  <p:slideViewPr>
    <p:cSldViewPr snapToGrid="0" snapToObjects="1">
      <p:cViewPr varScale="1">
        <p:scale>
          <a:sx n="150" d="100"/>
          <a:sy n="150" d="100"/>
        </p:scale>
        <p:origin x="45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D739F-0FF6-1644-8560-2B2B494A9E88}" type="datetimeFigureOut">
              <a:rPr lang="de-DE" smtClean="0"/>
              <a:t>23.04.2024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490F8-3C3D-7C4B-820A-CD97522313B9}" type="slidenum">
              <a:rPr lang="de-DE" smtClean="0"/>
              <a:t>‹Nr.›</a:t>
            </a:fld>
            <a:endParaRPr lang="de-DE"/>
          </a:p>
        </p:txBody>
      </p:sp>
    </p:spTree>
    <p:extLst>
      <p:ext uri="{BB962C8B-B14F-4D97-AF65-F5344CB8AC3E}">
        <p14:creationId xmlns:p14="http://schemas.microsoft.com/office/powerpoint/2010/main" val="322119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27490F8-3C3D-7C4B-820A-CD97522313B9}" type="slidenum">
              <a:rPr lang="de-DE" smtClean="0"/>
              <a:t>2</a:t>
            </a:fld>
            <a:endParaRPr lang="de-DE"/>
          </a:p>
        </p:txBody>
      </p:sp>
    </p:spTree>
    <p:extLst>
      <p:ext uri="{BB962C8B-B14F-4D97-AF65-F5344CB8AC3E}">
        <p14:creationId xmlns:p14="http://schemas.microsoft.com/office/powerpoint/2010/main" val="2199496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a">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57678BF-E162-DEBD-1B5A-651B91B7D3F7}"/>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le 1"/>
          <p:cNvSpPr>
            <a:spLocks noGrp="1"/>
          </p:cNvSpPr>
          <p:nvPr>
            <p:ph type="ctrTitle" hasCustomPrompt="1"/>
          </p:nvPr>
        </p:nvSpPr>
        <p:spPr>
          <a:xfrm>
            <a:off x="587829" y="1999595"/>
            <a:ext cx="7932057" cy="640857"/>
          </a:xfrm>
        </p:spPr>
        <p:txBody>
          <a:bodyPr lIns="0" tIns="0" rIns="0" bIns="0" anchor="b">
            <a:normAutofit/>
          </a:bodyPr>
          <a:lstStyle>
            <a:lvl1pPr algn="ctr">
              <a:defRPr sz="4400" b="1" i="0">
                <a:solidFill>
                  <a:schemeClr val="bg1"/>
                </a:solidFill>
                <a:latin typeface="Arial" panose="020B0604020202020204" pitchFamily="34" charset="0"/>
                <a:cs typeface="Arial" panose="020B0604020202020204" pitchFamily="34" charset="0"/>
              </a:defRPr>
            </a:lvl1pPr>
          </a:lstStyle>
          <a:p>
            <a:r>
              <a:rPr lang="de-DE" dirty="0"/>
              <a:t>TITEL DER PRÄSENTATION</a:t>
            </a:r>
            <a:endParaRPr lang="en-US" dirty="0"/>
          </a:p>
        </p:txBody>
      </p:sp>
      <p:sp>
        <p:nvSpPr>
          <p:cNvPr id="3" name="Subtitle 2"/>
          <p:cNvSpPr>
            <a:spLocks noGrp="1"/>
          </p:cNvSpPr>
          <p:nvPr>
            <p:ph type="subTitle" idx="1" hasCustomPrompt="1"/>
          </p:nvPr>
        </p:nvSpPr>
        <p:spPr>
          <a:xfrm>
            <a:off x="1143000" y="3302492"/>
            <a:ext cx="6858000" cy="640857"/>
          </a:xfrm>
        </p:spPr>
        <p:txBody>
          <a:bodyPr>
            <a:normAutofit/>
          </a:bodyPr>
          <a:lstStyle>
            <a:lvl1pPr marL="0" indent="0" algn="ctr">
              <a:buNone/>
              <a:defRPr sz="2000" spc="0">
                <a:solidFill>
                  <a:schemeClr val="tx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 DER PRÄSENTATION</a:t>
            </a:r>
          </a:p>
        </p:txBody>
      </p:sp>
      <p:pic>
        <p:nvPicPr>
          <p:cNvPr id="16" name="Grafik 15">
            <a:extLst>
              <a:ext uri="{FF2B5EF4-FFF2-40B4-BE49-F238E27FC236}">
                <a16:creationId xmlns:a16="http://schemas.microsoft.com/office/drawing/2014/main" id="{84BB4304-F8C4-AA62-C500-EFB9B94CB45B}"/>
              </a:ext>
            </a:extLst>
          </p:cNvPr>
          <p:cNvPicPr>
            <a:picLocks noChangeAspect="1"/>
          </p:cNvPicPr>
          <p:nvPr userDrawn="1"/>
        </p:nvPicPr>
        <p:blipFill>
          <a:blip r:embed="rId2"/>
          <a:stretch>
            <a:fillRect/>
          </a:stretch>
        </p:blipFill>
        <p:spPr>
          <a:xfrm>
            <a:off x="4146445" y="485811"/>
            <a:ext cx="851109" cy="1069560"/>
          </a:xfrm>
          <a:prstGeom prst="rect">
            <a:avLst/>
          </a:prstGeom>
        </p:spPr>
      </p:pic>
    </p:spTree>
    <p:extLst>
      <p:ext uri="{BB962C8B-B14F-4D97-AF65-F5344CB8AC3E}">
        <p14:creationId xmlns:p14="http://schemas.microsoft.com/office/powerpoint/2010/main" val="162474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Bild/Bulletpoints">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2D3D8B9E-4B9C-5943-EB9A-4BF8BCB7B4D1}"/>
              </a:ext>
            </a:extLst>
          </p:cNvPr>
          <p:cNvSpPr>
            <a:spLocks noGrp="1"/>
          </p:cNvSpPr>
          <p:nvPr>
            <p:ph type="pic" sz="quarter" idx="21"/>
          </p:nvPr>
        </p:nvSpPr>
        <p:spPr>
          <a:xfrm>
            <a:off x="0" y="0"/>
            <a:ext cx="3048000" cy="5143500"/>
          </a:xfrm>
        </p:spPr>
        <p:txBody>
          <a:bodyPr/>
          <a:lstStyle>
            <a:lvl1pPr marL="0" indent="0">
              <a:buNone/>
              <a:defRPr/>
            </a:lvl1pPr>
          </a:lstStyle>
          <a:p>
            <a:r>
              <a:rPr lang="de-DE"/>
              <a:t>Bild durch Klicken auf Symbol hinzufügen</a:t>
            </a:r>
            <a:endParaRPr lang="de-DE" dirty="0"/>
          </a:p>
        </p:txBody>
      </p:sp>
      <p:sp>
        <p:nvSpPr>
          <p:cNvPr id="15" name="Text Placeholder 2">
            <a:extLst>
              <a:ext uri="{FF2B5EF4-FFF2-40B4-BE49-F238E27FC236}">
                <a16:creationId xmlns:a16="http://schemas.microsoft.com/office/drawing/2014/main" id="{50FB1E02-621F-82B3-6966-C4BBEB47DB93}"/>
              </a:ext>
            </a:extLst>
          </p:cNvPr>
          <p:cNvSpPr>
            <a:spLocks noGrp="1"/>
          </p:cNvSpPr>
          <p:nvPr>
            <p:ph type="body" idx="1" hasCustomPrompt="1"/>
          </p:nvPr>
        </p:nvSpPr>
        <p:spPr>
          <a:xfrm>
            <a:off x="3416935" y="93472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a:t>Cum </a:t>
            </a:r>
            <a:r>
              <a:rPr lang="de-AT" dirty="0" err="1"/>
              <a:t>sociis</a:t>
            </a:r>
            <a:r>
              <a:rPr lang="de-AT" dirty="0"/>
              <a:t> </a:t>
            </a:r>
            <a:r>
              <a:rPr lang="de-AT" dirty="0" err="1"/>
              <a:t>natoque</a:t>
            </a:r>
            <a:r>
              <a:rPr lang="de-AT" dirty="0"/>
              <a:t> </a:t>
            </a:r>
            <a:r>
              <a:rPr lang="de-AT" dirty="0" err="1"/>
              <a:t>penatibus</a:t>
            </a:r>
            <a:r>
              <a:rPr lang="de-AT" dirty="0"/>
              <a:t> et </a:t>
            </a:r>
            <a:r>
              <a:rPr lang="de-AT" dirty="0" err="1"/>
              <a:t>magnis</a:t>
            </a:r>
            <a:r>
              <a:rPr lang="de-AT" dirty="0"/>
              <a:t> </a:t>
            </a:r>
            <a:r>
              <a:rPr lang="de-AT" dirty="0" err="1"/>
              <a:t>dis</a:t>
            </a:r>
            <a:r>
              <a:rPr lang="de-AT" dirty="0"/>
              <a:t> </a:t>
            </a:r>
            <a:r>
              <a:rPr lang="de-AT" dirty="0" err="1"/>
              <a:t>parturient</a:t>
            </a:r>
            <a:r>
              <a:rPr lang="de-AT" dirty="0"/>
              <a:t> </a:t>
            </a:r>
            <a:r>
              <a:rPr lang="de-AT" dirty="0" err="1"/>
              <a:t>montes</a:t>
            </a:r>
            <a:r>
              <a:rPr lang="de-AT" dirty="0"/>
              <a:t>, </a:t>
            </a:r>
            <a:r>
              <a:rPr lang="de-AT" dirty="0" err="1"/>
              <a:t>nascetur</a:t>
            </a:r>
            <a:r>
              <a:rPr lang="de-AT" dirty="0"/>
              <a:t> </a:t>
            </a:r>
            <a:r>
              <a:rPr lang="de-AT" dirty="0" err="1"/>
              <a:t>ridiculus</a:t>
            </a:r>
            <a:r>
              <a:rPr lang="de-AT" dirty="0"/>
              <a:t> </a:t>
            </a:r>
            <a:r>
              <a:rPr lang="de-AT" dirty="0" err="1"/>
              <a:t>mus</a:t>
            </a:r>
            <a:r>
              <a:rPr lang="de-AT" dirty="0"/>
              <a:t>. </a:t>
            </a:r>
            <a:r>
              <a:rPr lang="de-AT" dirty="0" err="1"/>
              <a:t>onsequat</a:t>
            </a:r>
            <a:r>
              <a:rPr lang="de-AT" dirty="0"/>
              <a:t> </a:t>
            </a:r>
            <a:r>
              <a:rPr lang="de-AT" dirty="0" err="1"/>
              <a:t>vitae</a:t>
            </a:r>
            <a:r>
              <a:rPr lang="de-AT" dirty="0"/>
              <a:t>, </a:t>
            </a:r>
            <a:r>
              <a:rPr lang="de-AT" dirty="0" err="1"/>
              <a:t>eleifend</a:t>
            </a:r>
            <a:r>
              <a:rPr lang="de-AT" dirty="0"/>
              <a:t> </a:t>
            </a:r>
            <a:r>
              <a:rPr lang="de-AT" dirty="0" err="1"/>
              <a:t>ac</a:t>
            </a:r>
            <a:r>
              <a:rPr lang="de-AT" dirty="0"/>
              <a:t>.</a:t>
            </a:r>
            <a:endParaRPr lang="de-DE" dirty="0"/>
          </a:p>
        </p:txBody>
      </p:sp>
      <p:sp>
        <p:nvSpPr>
          <p:cNvPr id="14" name="Text Placeholder 2">
            <a:extLst>
              <a:ext uri="{FF2B5EF4-FFF2-40B4-BE49-F238E27FC236}">
                <a16:creationId xmlns:a16="http://schemas.microsoft.com/office/drawing/2014/main" id="{DCB3322D-BA3B-87AA-27F1-09890790275E}"/>
              </a:ext>
            </a:extLst>
          </p:cNvPr>
          <p:cNvSpPr>
            <a:spLocks noGrp="1"/>
          </p:cNvSpPr>
          <p:nvPr>
            <p:ph type="body" idx="10" hasCustomPrompt="1"/>
          </p:nvPr>
        </p:nvSpPr>
        <p:spPr>
          <a:xfrm>
            <a:off x="3416935" y="239776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Nullam</a:t>
            </a:r>
            <a:r>
              <a:rPr lang="de-AT" dirty="0"/>
              <a:t> </a:t>
            </a:r>
            <a:r>
              <a:rPr lang="de-AT" dirty="0" err="1"/>
              <a:t>dictum</a:t>
            </a:r>
            <a:r>
              <a:rPr lang="de-AT" dirty="0"/>
              <a:t> </a:t>
            </a:r>
            <a:r>
              <a:rPr lang="de-AT" dirty="0" err="1"/>
              <a:t>felis</a:t>
            </a:r>
            <a:r>
              <a:rPr lang="de-AT" dirty="0"/>
              <a:t> </a:t>
            </a:r>
            <a:r>
              <a:rPr lang="de-AT" dirty="0" err="1"/>
              <a:t>eu</a:t>
            </a:r>
            <a:r>
              <a:rPr lang="de-AT" dirty="0"/>
              <a:t> pede </a:t>
            </a:r>
            <a:r>
              <a:rPr lang="de-AT" dirty="0" err="1"/>
              <a:t>mollis</a:t>
            </a:r>
            <a:r>
              <a:rPr lang="de-AT" dirty="0"/>
              <a:t> </a:t>
            </a:r>
            <a:r>
              <a:rPr lang="de-AT" dirty="0" err="1"/>
              <a:t>pretium</a:t>
            </a:r>
            <a:r>
              <a:rPr lang="de-AT" dirty="0"/>
              <a:t>. Integer </a:t>
            </a:r>
            <a:r>
              <a:rPr lang="de-AT" dirty="0" err="1"/>
              <a:t>autque</a:t>
            </a:r>
            <a:r>
              <a:rPr lang="de-AT" dirty="0"/>
              <a:t> </a:t>
            </a:r>
            <a:r>
              <a:rPr lang="de-AT" dirty="0" err="1"/>
              <a:t>tincidunt</a:t>
            </a:r>
            <a:r>
              <a:rPr lang="de-AT" dirty="0"/>
              <a:t>. </a:t>
            </a:r>
            <a:r>
              <a:rPr lang="de-AT" dirty="0" err="1"/>
              <a:t>Cras</a:t>
            </a:r>
            <a:r>
              <a:rPr lang="de-AT" dirty="0"/>
              <a:t> </a:t>
            </a:r>
            <a:r>
              <a:rPr lang="de-AT" dirty="0" err="1"/>
              <a:t>dapibus</a:t>
            </a:r>
            <a:r>
              <a:rPr lang="de-AT" dirty="0"/>
              <a:t> </a:t>
            </a:r>
            <a:r>
              <a:rPr lang="de-AT" dirty="0" err="1"/>
              <a:t>onsequat</a:t>
            </a:r>
            <a:r>
              <a:rPr lang="de-AT" dirty="0"/>
              <a:t> </a:t>
            </a:r>
            <a:r>
              <a:rPr lang="de-AT" dirty="0" err="1"/>
              <a:t>vitae</a:t>
            </a:r>
            <a:r>
              <a:rPr lang="de-AT" dirty="0"/>
              <a:t>, </a:t>
            </a:r>
            <a:r>
              <a:rPr lang="de-AT" dirty="0" err="1"/>
              <a:t>eleifend</a:t>
            </a:r>
            <a:r>
              <a:rPr lang="de-AT" dirty="0"/>
              <a:t> </a:t>
            </a:r>
            <a:r>
              <a:rPr lang="de-AT" dirty="0" err="1"/>
              <a:t>ac</a:t>
            </a:r>
            <a:r>
              <a:rPr lang="de-AT" dirty="0"/>
              <a:t>, </a:t>
            </a:r>
            <a:r>
              <a:rPr lang="de-AT" dirty="0" err="1"/>
              <a:t>enim</a:t>
            </a:r>
            <a:r>
              <a:rPr lang="de-AT" dirty="0"/>
              <a:t>. </a:t>
            </a:r>
            <a:endParaRPr lang="de-DE" dirty="0"/>
          </a:p>
        </p:txBody>
      </p:sp>
      <p:sp>
        <p:nvSpPr>
          <p:cNvPr id="18" name="Text Placeholder 2">
            <a:extLst>
              <a:ext uri="{FF2B5EF4-FFF2-40B4-BE49-F238E27FC236}">
                <a16:creationId xmlns:a16="http://schemas.microsoft.com/office/drawing/2014/main" id="{06948F09-33BA-4D93-0895-9E0547132D49}"/>
              </a:ext>
            </a:extLst>
          </p:cNvPr>
          <p:cNvSpPr>
            <a:spLocks noGrp="1"/>
          </p:cNvSpPr>
          <p:nvPr>
            <p:ph type="body" idx="11" hasCustomPrompt="1"/>
          </p:nvPr>
        </p:nvSpPr>
        <p:spPr>
          <a:xfrm>
            <a:off x="3416935" y="386080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a:t>Maecenas </a:t>
            </a:r>
            <a:r>
              <a:rPr lang="de-AT" dirty="0" err="1"/>
              <a:t>tempus</a:t>
            </a:r>
            <a:r>
              <a:rPr lang="de-AT" dirty="0"/>
              <a:t>, </a:t>
            </a:r>
            <a:r>
              <a:rPr lang="de-AT" dirty="0" err="1"/>
              <a:t>tellus</a:t>
            </a:r>
            <a:r>
              <a:rPr lang="de-AT" dirty="0"/>
              <a:t> </a:t>
            </a:r>
            <a:r>
              <a:rPr lang="de-AT" dirty="0" err="1"/>
              <a:t>eget</a:t>
            </a:r>
            <a:r>
              <a:rPr lang="de-AT" dirty="0"/>
              <a:t> </a:t>
            </a:r>
            <a:r>
              <a:rPr lang="de-AT" dirty="0" err="1"/>
              <a:t>condimentum</a:t>
            </a:r>
            <a:r>
              <a:rPr lang="de-AT" dirty="0"/>
              <a:t> </a:t>
            </a:r>
            <a:r>
              <a:rPr lang="de-AT" dirty="0" err="1"/>
              <a:t>rhoncus</a:t>
            </a:r>
            <a:r>
              <a:rPr lang="de-AT" dirty="0"/>
              <a:t>, </a:t>
            </a:r>
            <a:r>
              <a:rPr lang="de-AT" dirty="0" err="1"/>
              <a:t>sem</a:t>
            </a:r>
            <a:r>
              <a:rPr lang="de-AT" dirty="0"/>
              <a:t> quam </a:t>
            </a:r>
            <a:r>
              <a:rPr lang="de-AT" dirty="0" err="1"/>
              <a:t>sit</a:t>
            </a:r>
            <a:r>
              <a:rPr lang="de-AT" dirty="0"/>
              <a:t> </a:t>
            </a:r>
            <a:r>
              <a:rPr lang="de-AT" dirty="0" err="1"/>
              <a:t>amet</a:t>
            </a:r>
            <a:r>
              <a:rPr lang="de-AT" dirty="0"/>
              <a:t> </a:t>
            </a:r>
            <a:r>
              <a:rPr lang="de-AT" dirty="0" err="1"/>
              <a:t>adipiscing</a:t>
            </a:r>
            <a:r>
              <a:rPr lang="de-AT" dirty="0"/>
              <a:t> se </a:t>
            </a:r>
            <a:r>
              <a:rPr lang="de-AT" dirty="0" err="1"/>
              <a:t>onsequat</a:t>
            </a:r>
            <a:r>
              <a:rPr lang="de-AT" dirty="0"/>
              <a:t> </a:t>
            </a:r>
            <a:r>
              <a:rPr lang="de-AT" dirty="0" err="1"/>
              <a:t>vitae</a:t>
            </a:r>
            <a:r>
              <a:rPr lang="de-AT" dirty="0"/>
              <a:t>, </a:t>
            </a:r>
            <a:r>
              <a:rPr lang="de-AT" dirty="0" err="1"/>
              <a:t>eleifend</a:t>
            </a:r>
            <a:r>
              <a:rPr lang="de-AT" dirty="0"/>
              <a:t>.</a:t>
            </a:r>
            <a:endParaRPr lang="de-DE" dirty="0"/>
          </a:p>
        </p:txBody>
      </p:sp>
      <p:sp>
        <p:nvSpPr>
          <p:cNvPr id="21" name="Text Placeholder 2">
            <a:extLst>
              <a:ext uri="{FF2B5EF4-FFF2-40B4-BE49-F238E27FC236}">
                <a16:creationId xmlns:a16="http://schemas.microsoft.com/office/drawing/2014/main" id="{7CE925BE-A34F-D47F-4D82-CC7CD9ED0C24}"/>
              </a:ext>
            </a:extLst>
          </p:cNvPr>
          <p:cNvSpPr>
            <a:spLocks noGrp="1"/>
          </p:cNvSpPr>
          <p:nvPr>
            <p:ph type="body" idx="12" hasCustomPrompt="1"/>
          </p:nvPr>
        </p:nvSpPr>
        <p:spPr>
          <a:xfrm>
            <a:off x="6282055" y="93472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Quisque</a:t>
            </a:r>
            <a:r>
              <a:rPr lang="de-AT" dirty="0"/>
              <a:t> </a:t>
            </a:r>
            <a:r>
              <a:rPr lang="de-AT" dirty="0" err="1"/>
              <a:t>rutrum</a:t>
            </a:r>
            <a:r>
              <a:rPr lang="de-AT" dirty="0"/>
              <a:t>. </a:t>
            </a:r>
            <a:r>
              <a:rPr lang="de-AT" dirty="0" err="1"/>
              <a:t>Aenean</a:t>
            </a:r>
            <a:r>
              <a:rPr lang="de-AT" dirty="0"/>
              <a:t> </a:t>
            </a:r>
            <a:r>
              <a:rPr lang="de-AT" dirty="0" err="1"/>
              <a:t>imperdiet</a:t>
            </a:r>
            <a:r>
              <a:rPr lang="de-AT" dirty="0"/>
              <a:t>. </a:t>
            </a:r>
            <a:r>
              <a:rPr lang="de-AT" dirty="0" err="1"/>
              <a:t>Etiam</a:t>
            </a:r>
            <a:r>
              <a:rPr lang="de-AT" dirty="0"/>
              <a:t> </a:t>
            </a:r>
            <a:r>
              <a:rPr lang="de-AT" dirty="0" err="1"/>
              <a:t>ultricies</a:t>
            </a:r>
            <a:r>
              <a:rPr lang="de-AT" dirty="0"/>
              <a:t> nisi </a:t>
            </a:r>
            <a:r>
              <a:rPr lang="de-AT" dirty="0" err="1"/>
              <a:t>vel</a:t>
            </a:r>
            <a:r>
              <a:rPr lang="de-AT" dirty="0"/>
              <a:t> </a:t>
            </a:r>
            <a:r>
              <a:rPr lang="de-AT" dirty="0" err="1"/>
              <a:t>augue</a:t>
            </a:r>
            <a:r>
              <a:rPr lang="de-AT" dirty="0"/>
              <a:t>. </a:t>
            </a:r>
            <a:r>
              <a:rPr lang="de-AT" dirty="0" err="1"/>
              <a:t>Curabitur</a:t>
            </a:r>
            <a:r>
              <a:rPr lang="de-AT" dirty="0"/>
              <a:t> </a:t>
            </a:r>
            <a:r>
              <a:rPr lang="de-AT" dirty="0" err="1"/>
              <a:t>nondunt</a:t>
            </a:r>
            <a:r>
              <a:rPr lang="de-AT" dirty="0"/>
              <a:t>. </a:t>
            </a:r>
            <a:r>
              <a:rPr lang="de-AT" dirty="0" err="1"/>
              <a:t>Cnsequat</a:t>
            </a:r>
            <a:r>
              <a:rPr lang="de-AT" dirty="0"/>
              <a:t> </a:t>
            </a:r>
            <a:r>
              <a:rPr lang="de-AT" dirty="0" err="1"/>
              <a:t>vitae</a:t>
            </a:r>
            <a:r>
              <a:rPr lang="de-AT" dirty="0"/>
              <a:t>, </a:t>
            </a:r>
            <a:r>
              <a:rPr lang="de-AT" dirty="0" err="1"/>
              <a:t>eleifend</a:t>
            </a:r>
            <a:r>
              <a:rPr lang="de-AT" dirty="0"/>
              <a:t> </a:t>
            </a:r>
            <a:r>
              <a:rPr lang="de-AT" dirty="0" err="1"/>
              <a:t>ac</a:t>
            </a:r>
            <a:r>
              <a:rPr lang="de-AT" dirty="0"/>
              <a:t>, </a:t>
            </a:r>
            <a:r>
              <a:rPr lang="de-AT" dirty="0" err="1"/>
              <a:t>enim</a:t>
            </a:r>
            <a:r>
              <a:rPr lang="de-AT" dirty="0"/>
              <a:t>. </a:t>
            </a:r>
            <a:endParaRPr lang="de-DE" dirty="0"/>
          </a:p>
        </p:txBody>
      </p:sp>
      <p:sp>
        <p:nvSpPr>
          <p:cNvPr id="24" name="Text Placeholder 2">
            <a:extLst>
              <a:ext uri="{FF2B5EF4-FFF2-40B4-BE49-F238E27FC236}">
                <a16:creationId xmlns:a16="http://schemas.microsoft.com/office/drawing/2014/main" id="{F1D745CC-5280-0D87-D53A-B393A57B7C15}"/>
              </a:ext>
            </a:extLst>
          </p:cNvPr>
          <p:cNvSpPr>
            <a:spLocks noGrp="1"/>
          </p:cNvSpPr>
          <p:nvPr>
            <p:ph type="body" idx="13" hasCustomPrompt="1"/>
          </p:nvPr>
        </p:nvSpPr>
        <p:spPr>
          <a:xfrm>
            <a:off x="6282055" y="239776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a:t>Sed </a:t>
            </a:r>
            <a:r>
              <a:rPr lang="de-AT" dirty="0" err="1"/>
              <a:t>consequat</a:t>
            </a:r>
            <a:r>
              <a:rPr lang="de-AT" dirty="0"/>
              <a:t>, </a:t>
            </a:r>
            <a:r>
              <a:rPr lang="de-AT" dirty="0" err="1"/>
              <a:t>leo</a:t>
            </a:r>
            <a:r>
              <a:rPr lang="de-AT" dirty="0"/>
              <a:t> </a:t>
            </a:r>
            <a:r>
              <a:rPr lang="de-AT" dirty="0" err="1"/>
              <a:t>eget</a:t>
            </a:r>
            <a:r>
              <a:rPr lang="de-AT" dirty="0"/>
              <a:t> </a:t>
            </a:r>
            <a:r>
              <a:rPr lang="de-AT" dirty="0" err="1"/>
              <a:t>bibendum</a:t>
            </a:r>
            <a:r>
              <a:rPr lang="de-AT" dirty="0"/>
              <a:t> </a:t>
            </a:r>
            <a:r>
              <a:rPr lang="de-AT" dirty="0" err="1"/>
              <a:t>sodales</a:t>
            </a:r>
            <a:r>
              <a:rPr lang="de-AT" dirty="0"/>
              <a:t>, </a:t>
            </a:r>
            <a:r>
              <a:rPr lang="de-AT" dirty="0" err="1"/>
              <a:t>augue</a:t>
            </a:r>
            <a:r>
              <a:rPr lang="de-AT" dirty="0"/>
              <a:t> </a:t>
            </a:r>
            <a:r>
              <a:rPr lang="de-AT" dirty="0" err="1"/>
              <a:t>velit</a:t>
            </a:r>
            <a:r>
              <a:rPr lang="de-AT" dirty="0"/>
              <a:t> cursus </a:t>
            </a:r>
            <a:r>
              <a:rPr lang="de-AT" dirty="0" err="1"/>
              <a:t>nunc</a:t>
            </a:r>
            <a:r>
              <a:rPr lang="de-AT" dirty="0"/>
              <a:t> </a:t>
            </a:r>
            <a:r>
              <a:rPr lang="de-AT" dirty="0" err="1"/>
              <a:t>antes</a:t>
            </a:r>
            <a:r>
              <a:rPr lang="de-AT" dirty="0"/>
              <a:t> </a:t>
            </a:r>
            <a:r>
              <a:rPr lang="de-AT" dirty="0" err="1"/>
              <a:t>portamque</a:t>
            </a:r>
            <a:r>
              <a:rPr lang="de-AT" dirty="0"/>
              <a:t> </a:t>
            </a:r>
            <a:r>
              <a:rPr lang="de-AT" dirty="0" err="1"/>
              <a:t>onsequat</a:t>
            </a:r>
            <a:r>
              <a:rPr lang="de-AT" dirty="0"/>
              <a:t> </a:t>
            </a:r>
            <a:r>
              <a:rPr lang="de-AT" dirty="0" err="1"/>
              <a:t>vitae</a:t>
            </a:r>
            <a:r>
              <a:rPr lang="de-AT" dirty="0"/>
              <a:t>, </a:t>
            </a:r>
            <a:r>
              <a:rPr lang="de-AT" dirty="0" err="1"/>
              <a:t>lorem</a:t>
            </a:r>
            <a:r>
              <a:rPr lang="de-AT" dirty="0"/>
              <a:t> ante.</a:t>
            </a:r>
            <a:endParaRPr lang="de-DE" dirty="0"/>
          </a:p>
        </p:txBody>
      </p:sp>
      <p:sp>
        <p:nvSpPr>
          <p:cNvPr id="27" name="Text Placeholder 2">
            <a:extLst>
              <a:ext uri="{FF2B5EF4-FFF2-40B4-BE49-F238E27FC236}">
                <a16:creationId xmlns:a16="http://schemas.microsoft.com/office/drawing/2014/main" id="{8D198DB2-F952-B9B1-9429-B6D8ECC719A4}"/>
              </a:ext>
            </a:extLst>
          </p:cNvPr>
          <p:cNvSpPr>
            <a:spLocks noGrp="1"/>
          </p:cNvSpPr>
          <p:nvPr>
            <p:ph type="body" idx="14" hasCustomPrompt="1"/>
          </p:nvPr>
        </p:nvSpPr>
        <p:spPr>
          <a:xfrm>
            <a:off x="6282055" y="3860800"/>
            <a:ext cx="2679067" cy="853432"/>
          </a:xfrm>
          <a:noFill/>
        </p:spPr>
        <p:txBody>
          <a:bodyPr lIns="0" tIns="0" rIns="0" bIns="0" anchor="t" anchorCtr="0">
            <a:normAutofit/>
          </a:bodyPr>
          <a:lstStyle>
            <a:lvl1pPr marL="0" indent="0" algn="l">
              <a:lnSpc>
                <a:spcPct val="100000"/>
              </a:lnSpc>
              <a:spcBef>
                <a:spcPts val="0"/>
              </a:spcBef>
              <a:buNone/>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a:t>In </a:t>
            </a:r>
            <a:r>
              <a:rPr lang="de-AT" dirty="0" err="1"/>
              <a:t>enim</a:t>
            </a:r>
            <a:r>
              <a:rPr lang="de-AT" dirty="0"/>
              <a:t> </a:t>
            </a:r>
            <a:r>
              <a:rPr lang="de-AT" dirty="0" err="1"/>
              <a:t>justo</a:t>
            </a:r>
            <a:r>
              <a:rPr lang="de-AT" dirty="0"/>
              <a:t>, </a:t>
            </a:r>
            <a:r>
              <a:rPr lang="de-AT" dirty="0" err="1"/>
              <a:t>rhoncus</a:t>
            </a:r>
            <a:r>
              <a:rPr lang="de-AT" dirty="0"/>
              <a:t> </a:t>
            </a:r>
            <a:r>
              <a:rPr lang="de-AT" dirty="0" err="1"/>
              <a:t>ut</a:t>
            </a:r>
            <a:r>
              <a:rPr lang="de-AT" dirty="0"/>
              <a:t>, </a:t>
            </a:r>
            <a:r>
              <a:rPr lang="de-AT" dirty="0" err="1"/>
              <a:t>imperdiet</a:t>
            </a:r>
            <a:r>
              <a:rPr lang="de-AT" dirty="0"/>
              <a:t> a, </a:t>
            </a:r>
            <a:r>
              <a:rPr lang="de-AT" dirty="0" err="1"/>
              <a:t>venenatis</a:t>
            </a:r>
            <a:r>
              <a:rPr lang="de-AT" dirty="0"/>
              <a:t> </a:t>
            </a:r>
            <a:r>
              <a:rPr lang="de-AT" dirty="0" err="1"/>
              <a:t>vitae</a:t>
            </a:r>
            <a:r>
              <a:rPr lang="de-AT" dirty="0"/>
              <a:t>, </a:t>
            </a:r>
            <a:r>
              <a:rPr lang="de-AT" dirty="0" err="1"/>
              <a:t>justo</a:t>
            </a:r>
            <a:r>
              <a:rPr lang="de-AT" dirty="0"/>
              <a:t>. </a:t>
            </a:r>
            <a:r>
              <a:rPr lang="de-AT" dirty="0" err="1"/>
              <a:t>Nullam</a:t>
            </a:r>
            <a:r>
              <a:rPr lang="de-AT" dirty="0"/>
              <a:t> </a:t>
            </a:r>
            <a:r>
              <a:rPr lang="de-AT" dirty="0" err="1"/>
              <a:t>dictum</a:t>
            </a:r>
            <a:r>
              <a:rPr lang="de-AT" dirty="0"/>
              <a:t> </a:t>
            </a:r>
            <a:r>
              <a:rPr lang="de-AT" dirty="0" err="1"/>
              <a:t>lola</a:t>
            </a:r>
            <a:r>
              <a:rPr lang="de-AT" dirty="0"/>
              <a:t> </a:t>
            </a:r>
            <a:r>
              <a:rPr lang="de-AT" dirty="0" err="1"/>
              <a:t>itque</a:t>
            </a:r>
            <a:r>
              <a:rPr lang="de-AT" dirty="0"/>
              <a:t>. Vitae, </a:t>
            </a:r>
            <a:r>
              <a:rPr lang="de-AT" dirty="0" err="1"/>
              <a:t>eleifend</a:t>
            </a:r>
            <a:r>
              <a:rPr lang="de-AT" dirty="0"/>
              <a:t> </a:t>
            </a:r>
            <a:r>
              <a:rPr lang="de-AT" dirty="0" err="1"/>
              <a:t>ac</a:t>
            </a:r>
            <a:r>
              <a:rPr lang="de-AT" dirty="0"/>
              <a:t>, </a:t>
            </a:r>
            <a:r>
              <a:rPr lang="de-AT" dirty="0" err="1"/>
              <a:t>enimante</a:t>
            </a:r>
            <a:r>
              <a:rPr lang="de-AT" dirty="0"/>
              <a:t> </a:t>
            </a:r>
            <a:r>
              <a:rPr lang="de-AT" dirty="0" err="1"/>
              <a:t>oltu</a:t>
            </a:r>
            <a:r>
              <a:rPr lang="de-AT" dirty="0"/>
              <a:t>.</a:t>
            </a:r>
            <a:endParaRPr lang="de-DE" dirty="0"/>
          </a:p>
        </p:txBody>
      </p:sp>
      <p:sp>
        <p:nvSpPr>
          <p:cNvPr id="8" name="Textplatzhalter 7">
            <a:extLst>
              <a:ext uri="{FF2B5EF4-FFF2-40B4-BE49-F238E27FC236}">
                <a16:creationId xmlns:a16="http://schemas.microsoft.com/office/drawing/2014/main" id="{59D8F66C-1E2D-FBFE-2822-E3EE0B0B77DA}"/>
              </a:ext>
            </a:extLst>
          </p:cNvPr>
          <p:cNvSpPr>
            <a:spLocks noGrp="1"/>
          </p:cNvSpPr>
          <p:nvPr>
            <p:ph type="body" sz="quarter" idx="15" hasCustomPrompt="1"/>
          </p:nvPr>
        </p:nvSpPr>
        <p:spPr>
          <a:xfrm>
            <a:off x="3420698" y="461107"/>
            <a:ext cx="711880" cy="457048"/>
          </a:xfrm>
        </p:spPr>
        <p:txBody>
          <a:bodyPr lIns="0" tIns="0" rIns="0" bIns="0">
            <a:noAutofit/>
          </a:bodyPr>
          <a:lstStyle>
            <a:lvl1pPr marL="0" indent="0">
              <a:lnSpc>
                <a:spcPct val="90000"/>
              </a:lnSpc>
              <a:buNone/>
              <a:defRPr sz="3300" b="1">
                <a:solidFill>
                  <a:srgbClr val="ADD699"/>
                </a:solidFill>
              </a:defRPr>
            </a:lvl1pPr>
          </a:lstStyle>
          <a:p>
            <a:pPr lvl="0"/>
            <a:r>
              <a:rPr lang="de-DE" dirty="0" err="1"/>
              <a:t>Nr</a:t>
            </a:r>
            <a:endParaRPr lang="de-DE" dirty="0"/>
          </a:p>
        </p:txBody>
      </p:sp>
      <p:sp>
        <p:nvSpPr>
          <p:cNvPr id="33" name="Textplatzhalter 7">
            <a:extLst>
              <a:ext uri="{FF2B5EF4-FFF2-40B4-BE49-F238E27FC236}">
                <a16:creationId xmlns:a16="http://schemas.microsoft.com/office/drawing/2014/main" id="{E7200328-8225-D619-6457-28800E2F43F7}"/>
              </a:ext>
            </a:extLst>
          </p:cNvPr>
          <p:cNvSpPr>
            <a:spLocks noGrp="1"/>
          </p:cNvSpPr>
          <p:nvPr>
            <p:ph type="body" sz="quarter" idx="16" hasCustomPrompt="1"/>
          </p:nvPr>
        </p:nvSpPr>
        <p:spPr>
          <a:xfrm>
            <a:off x="6282054" y="461107"/>
            <a:ext cx="711880" cy="457048"/>
          </a:xfrm>
        </p:spPr>
        <p:txBody>
          <a:bodyPr lIns="0" tIns="0" rIns="0" bIns="0">
            <a:noAutofit/>
          </a:bodyPr>
          <a:lstStyle>
            <a:lvl1pPr marL="0" indent="0">
              <a:lnSpc>
                <a:spcPct val="90000"/>
              </a:lnSpc>
              <a:buNone/>
              <a:defRPr sz="3300" b="1">
                <a:solidFill>
                  <a:srgbClr val="ADD699"/>
                </a:solidFill>
              </a:defRPr>
            </a:lvl1pPr>
          </a:lstStyle>
          <a:p>
            <a:pPr lvl="0"/>
            <a:r>
              <a:rPr lang="de-DE" dirty="0" err="1"/>
              <a:t>Nr</a:t>
            </a:r>
            <a:endParaRPr lang="de-DE" dirty="0"/>
          </a:p>
        </p:txBody>
      </p:sp>
      <p:sp>
        <p:nvSpPr>
          <p:cNvPr id="34" name="Textplatzhalter 7">
            <a:extLst>
              <a:ext uri="{FF2B5EF4-FFF2-40B4-BE49-F238E27FC236}">
                <a16:creationId xmlns:a16="http://schemas.microsoft.com/office/drawing/2014/main" id="{000F4740-B150-FA0E-8085-D34567D4A27A}"/>
              </a:ext>
            </a:extLst>
          </p:cNvPr>
          <p:cNvSpPr>
            <a:spLocks noGrp="1"/>
          </p:cNvSpPr>
          <p:nvPr>
            <p:ph type="body" sz="quarter" idx="17" hasCustomPrompt="1"/>
          </p:nvPr>
        </p:nvSpPr>
        <p:spPr>
          <a:xfrm>
            <a:off x="3420698" y="1924121"/>
            <a:ext cx="711880" cy="457048"/>
          </a:xfrm>
        </p:spPr>
        <p:txBody>
          <a:bodyPr lIns="0" tIns="0" rIns="0" bIns="0">
            <a:noAutofit/>
          </a:bodyPr>
          <a:lstStyle>
            <a:lvl1pPr marL="0" indent="0">
              <a:lnSpc>
                <a:spcPct val="90000"/>
              </a:lnSpc>
              <a:buNone/>
              <a:defRPr sz="3300" b="1">
                <a:solidFill>
                  <a:srgbClr val="85C266"/>
                </a:solidFill>
              </a:defRPr>
            </a:lvl1pPr>
          </a:lstStyle>
          <a:p>
            <a:pPr lvl="0"/>
            <a:r>
              <a:rPr lang="de-DE" dirty="0" err="1"/>
              <a:t>Nr</a:t>
            </a:r>
            <a:endParaRPr lang="de-DE" dirty="0"/>
          </a:p>
        </p:txBody>
      </p:sp>
      <p:sp>
        <p:nvSpPr>
          <p:cNvPr id="35" name="Textplatzhalter 7">
            <a:extLst>
              <a:ext uri="{FF2B5EF4-FFF2-40B4-BE49-F238E27FC236}">
                <a16:creationId xmlns:a16="http://schemas.microsoft.com/office/drawing/2014/main" id="{91AC5EA7-94B8-754C-DFA5-B6903178BF21}"/>
              </a:ext>
            </a:extLst>
          </p:cNvPr>
          <p:cNvSpPr>
            <a:spLocks noGrp="1"/>
          </p:cNvSpPr>
          <p:nvPr>
            <p:ph type="body" sz="quarter" idx="18" hasCustomPrompt="1"/>
          </p:nvPr>
        </p:nvSpPr>
        <p:spPr>
          <a:xfrm>
            <a:off x="6282054" y="1924121"/>
            <a:ext cx="711880" cy="457048"/>
          </a:xfrm>
        </p:spPr>
        <p:txBody>
          <a:bodyPr lIns="0" tIns="0" rIns="0" bIns="0">
            <a:noAutofit/>
          </a:bodyPr>
          <a:lstStyle>
            <a:lvl1pPr marL="0" indent="0">
              <a:lnSpc>
                <a:spcPct val="90000"/>
              </a:lnSpc>
              <a:buNone/>
              <a:defRPr sz="3300" b="1">
                <a:solidFill>
                  <a:srgbClr val="85C266"/>
                </a:solidFill>
              </a:defRPr>
            </a:lvl1pPr>
          </a:lstStyle>
          <a:p>
            <a:pPr lvl="0"/>
            <a:r>
              <a:rPr lang="de-DE" dirty="0" err="1"/>
              <a:t>Nr</a:t>
            </a:r>
            <a:endParaRPr lang="de-DE" dirty="0"/>
          </a:p>
        </p:txBody>
      </p:sp>
      <p:sp>
        <p:nvSpPr>
          <p:cNvPr id="36" name="Textplatzhalter 7">
            <a:extLst>
              <a:ext uri="{FF2B5EF4-FFF2-40B4-BE49-F238E27FC236}">
                <a16:creationId xmlns:a16="http://schemas.microsoft.com/office/drawing/2014/main" id="{BD660CE2-6DB7-E74C-4A66-C8413309A4A0}"/>
              </a:ext>
            </a:extLst>
          </p:cNvPr>
          <p:cNvSpPr>
            <a:spLocks noGrp="1"/>
          </p:cNvSpPr>
          <p:nvPr>
            <p:ph type="body" sz="quarter" idx="19" hasCustomPrompt="1"/>
          </p:nvPr>
        </p:nvSpPr>
        <p:spPr>
          <a:xfrm>
            <a:off x="3420698" y="3394333"/>
            <a:ext cx="711880" cy="457048"/>
          </a:xfrm>
        </p:spPr>
        <p:txBody>
          <a:bodyPr lIns="0" tIns="0" rIns="0" bIns="0">
            <a:noAutofit/>
          </a:bodyPr>
          <a:lstStyle>
            <a:lvl1pPr marL="0" indent="0">
              <a:lnSpc>
                <a:spcPct val="90000"/>
              </a:lnSpc>
              <a:buNone/>
              <a:defRPr sz="3300" b="1">
                <a:solidFill>
                  <a:srgbClr val="5CAD33"/>
                </a:solidFill>
              </a:defRPr>
            </a:lvl1pPr>
          </a:lstStyle>
          <a:p>
            <a:pPr lvl="0"/>
            <a:r>
              <a:rPr lang="de-DE" dirty="0" err="1"/>
              <a:t>Nr</a:t>
            </a:r>
            <a:endParaRPr lang="de-DE" dirty="0"/>
          </a:p>
        </p:txBody>
      </p:sp>
      <p:sp>
        <p:nvSpPr>
          <p:cNvPr id="37" name="Textplatzhalter 7">
            <a:extLst>
              <a:ext uri="{FF2B5EF4-FFF2-40B4-BE49-F238E27FC236}">
                <a16:creationId xmlns:a16="http://schemas.microsoft.com/office/drawing/2014/main" id="{865BB0BB-A7F2-AB63-D618-72E874048295}"/>
              </a:ext>
            </a:extLst>
          </p:cNvPr>
          <p:cNvSpPr>
            <a:spLocks noGrp="1"/>
          </p:cNvSpPr>
          <p:nvPr>
            <p:ph type="body" sz="quarter" idx="20" hasCustomPrompt="1"/>
          </p:nvPr>
        </p:nvSpPr>
        <p:spPr>
          <a:xfrm>
            <a:off x="6282054" y="3394333"/>
            <a:ext cx="711880" cy="457048"/>
          </a:xfrm>
        </p:spPr>
        <p:txBody>
          <a:bodyPr lIns="0" tIns="0" rIns="0" bIns="0">
            <a:noAutofit/>
          </a:bodyPr>
          <a:lstStyle>
            <a:lvl1pPr marL="0" indent="0">
              <a:lnSpc>
                <a:spcPct val="90000"/>
              </a:lnSpc>
              <a:buNone/>
              <a:defRPr sz="3300" b="1">
                <a:solidFill>
                  <a:srgbClr val="5CAD33"/>
                </a:solidFill>
              </a:defRPr>
            </a:lvl1pPr>
          </a:lstStyle>
          <a:p>
            <a:pPr lvl="0"/>
            <a:r>
              <a:rPr lang="de-DE" dirty="0" err="1"/>
              <a:t>Nr</a:t>
            </a:r>
            <a:endParaRPr lang="de-DE" dirty="0"/>
          </a:p>
        </p:txBody>
      </p:sp>
      <p:grpSp>
        <p:nvGrpSpPr>
          <p:cNvPr id="41" name="Gruppieren 40">
            <a:extLst>
              <a:ext uri="{FF2B5EF4-FFF2-40B4-BE49-F238E27FC236}">
                <a16:creationId xmlns:a16="http://schemas.microsoft.com/office/drawing/2014/main" id="{AC0C27FB-5EDE-A879-2F1D-4EE9318E695D}"/>
              </a:ext>
            </a:extLst>
          </p:cNvPr>
          <p:cNvGrpSpPr/>
          <p:nvPr userDrawn="1"/>
        </p:nvGrpSpPr>
        <p:grpSpPr>
          <a:xfrm>
            <a:off x="130101" y="4634471"/>
            <a:ext cx="1671910" cy="392171"/>
            <a:chOff x="130101" y="4634471"/>
            <a:chExt cx="1671910" cy="392171"/>
          </a:xfrm>
        </p:grpSpPr>
        <p:pic>
          <p:nvPicPr>
            <p:cNvPr id="42" name="Grafik 41">
              <a:extLst>
                <a:ext uri="{FF2B5EF4-FFF2-40B4-BE49-F238E27FC236}">
                  <a16:creationId xmlns:a16="http://schemas.microsoft.com/office/drawing/2014/main" id="{D811180E-BBAD-7649-82F1-217595B56EB2}"/>
                </a:ext>
              </a:extLst>
            </p:cNvPr>
            <p:cNvPicPr>
              <a:picLocks noChangeAspect="1"/>
            </p:cNvPicPr>
            <p:nvPr userDrawn="1"/>
          </p:nvPicPr>
          <p:blipFill>
            <a:blip r:embed="rId2"/>
            <a:stretch>
              <a:fillRect/>
            </a:stretch>
          </p:blipFill>
          <p:spPr>
            <a:xfrm>
              <a:off x="130101" y="4634471"/>
              <a:ext cx="312284" cy="392171"/>
            </a:xfrm>
            <a:prstGeom prst="rect">
              <a:avLst/>
            </a:prstGeom>
          </p:spPr>
        </p:pic>
        <p:sp>
          <p:nvSpPr>
            <p:cNvPr id="43" name="Textfeld 42">
              <a:extLst>
                <a:ext uri="{FF2B5EF4-FFF2-40B4-BE49-F238E27FC236}">
                  <a16:creationId xmlns:a16="http://schemas.microsoft.com/office/drawing/2014/main" id="{EE99CB4D-C8A9-2273-9DC6-53ABF42C791F}"/>
                </a:ext>
              </a:extLst>
            </p:cNvPr>
            <p:cNvSpPr txBox="1"/>
            <p:nvPr userDrawn="1"/>
          </p:nvSpPr>
          <p:spPr>
            <a:xfrm>
              <a:off x="623888" y="4834999"/>
              <a:ext cx="1178123" cy="138499"/>
            </a:xfrm>
            <a:prstGeom prst="rect">
              <a:avLst/>
            </a:prstGeom>
            <a:noFill/>
          </p:spPr>
          <p:txBody>
            <a:bodyPr vert="horz" wrap="square" lIns="0" tIns="0" rIns="0" bIns="0" rtlCol="0" anchor="t" anchorCtr="0">
              <a:spAutoFit/>
            </a:bodyPr>
            <a:lstStyle/>
            <a:p>
              <a:r>
                <a:rPr lang="de-DE" sz="900" b="1" dirty="0">
                  <a:solidFill>
                    <a:srgbClr val="000000"/>
                  </a:solidFill>
                  <a:latin typeface="Arial" panose="020B0604020202020204" pitchFamily="34" charset="0"/>
                  <a:cs typeface="Arial" panose="020B0604020202020204" pitchFamily="34" charset="0"/>
                </a:rPr>
                <a:t>WIFI Oberösterreich</a:t>
              </a:r>
              <a:endParaRPr lang="de-DE" sz="900" dirty="0">
                <a:solidFill>
                  <a:srgbClr val="000000"/>
                </a:solidFill>
                <a:latin typeface="Arial" panose="020B0604020202020204" pitchFamily="34" charset="0"/>
                <a:cs typeface="Arial" panose="020B0604020202020204" pitchFamily="34" charset="0"/>
              </a:endParaRPr>
            </a:p>
          </p:txBody>
        </p:sp>
      </p:grpSp>
      <p:sp>
        <p:nvSpPr>
          <p:cNvPr id="44" name="Date Placeholder 3">
            <a:extLst>
              <a:ext uri="{FF2B5EF4-FFF2-40B4-BE49-F238E27FC236}">
                <a16:creationId xmlns:a16="http://schemas.microsoft.com/office/drawing/2014/main" id="{337D775D-82A4-D09D-239B-CCB7F3A1A217}"/>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E7684CB3-2038-324A-B8CF-96690BD86572}" type="datetime1">
              <a:rPr lang="de-AT" smtClean="0"/>
              <a:t>23.04.2024</a:t>
            </a:fld>
            <a:endParaRPr lang="de-DE" dirty="0"/>
          </a:p>
        </p:txBody>
      </p:sp>
    </p:spTree>
    <p:extLst>
      <p:ext uri="{BB962C8B-B14F-4D97-AF65-F5344CB8AC3E}">
        <p14:creationId xmlns:p14="http://schemas.microsoft.com/office/powerpoint/2010/main" val="288037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Bild/Tabelle">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2D3D8B9E-4B9C-5943-EB9A-4BF8BCB7B4D1}"/>
              </a:ext>
            </a:extLst>
          </p:cNvPr>
          <p:cNvSpPr>
            <a:spLocks noGrp="1"/>
          </p:cNvSpPr>
          <p:nvPr>
            <p:ph type="pic" sz="quarter" idx="21"/>
          </p:nvPr>
        </p:nvSpPr>
        <p:spPr>
          <a:xfrm>
            <a:off x="6341904" y="0"/>
            <a:ext cx="2802096" cy="5143500"/>
          </a:xfrm>
        </p:spPr>
        <p:txBody>
          <a:bodyPr/>
          <a:lstStyle>
            <a:lvl1pPr marL="0" indent="0">
              <a:buNone/>
              <a:defRPr/>
            </a:lvl1pPr>
          </a:lstStyle>
          <a:p>
            <a:r>
              <a:rPr lang="de-DE"/>
              <a:t>Bild durch Klicken auf Symbol hinzufügen</a:t>
            </a:r>
            <a:endParaRPr lang="de-DE" dirty="0"/>
          </a:p>
        </p:txBody>
      </p:sp>
      <p:grpSp>
        <p:nvGrpSpPr>
          <p:cNvPr id="41" name="Gruppieren 40">
            <a:extLst>
              <a:ext uri="{FF2B5EF4-FFF2-40B4-BE49-F238E27FC236}">
                <a16:creationId xmlns:a16="http://schemas.microsoft.com/office/drawing/2014/main" id="{AC0C27FB-5EDE-A879-2F1D-4EE9318E695D}"/>
              </a:ext>
            </a:extLst>
          </p:cNvPr>
          <p:cNvGrpSpPr/>
          <p:nvPr userDrawn="1"/>
        </p:nvGrpSpPr>
        <p:grpSpPr>
          <a:xfrm>
            <a:off x="130101" y="4634471"/>
            <a:ext cx="1671910" cy="392171"/>
            <a:chOff x="130101" y="4634471"/>
            <a:chExt cx="1671910" cy="392171"/>
          </a:xfrm>
        </p:grpSpPr>
        <p:pic>
          <p:nvPicPr>
            <p:cNvPr id="42" name="Grafik 41">
              <a:extLst>
                <a:ext uri="{FF2B5EF4-FFF2-40B4-BE49-F238E27FC236}">
                  <a16:creationId xmlns:a16="http://schemas.microsoft.com/office/drawing/2014/main" id="{D811180E-BBAD-7649-82F1-217595B56EB2}"/>
                </a:ext>
              </a:extLst>
            </p:cNvPr>
            <p:cNvPicPr>
              <a:picLocks noChangeAspect="1"/>
            </p:cNvPicPr>
            <p:nvPr userDrawn="1"/>
          </p:nvPicPr>
          <p:blipFill>
            <a:blip r:embed="rId2"/>
            <a:stretch>
              <a:fillRect/>
            </a:stretch>
          </p:blipFill>
          <p:spPr>
            <a:xfrm>
              <a:off x="130101" y="4634471"/>
              <a:ext cx="312284" cy="392171"/>
            </a:xfrm>
            <a:prstGeom prst="rect">
              <a:avLst/>
            </a:prstGeom>
          </p:spPr>
        </p:pic>
        <p:sp>
          <p:nvSpPr>
            <p:cNvPr id="43" name="Textfeld 42">
              <a:extLst>
                <a:ext uri="{FF2B5EF4-FFF2-40B4-BE49-F238E27FC236}">
                  <a16:creationId xmlns:a16="http://schemas.microsoft.com/office/drawing/2014/main" id="{EE99CB4D-C8A9-2273-9DC6-53ABF42C791F}"/>
                </a:ext>
              </a:extLst>
            </p:cNvPr>
            <p:cNvSpPr txBox="1"/>
            <p:nvPr userDrawn="1"/>
          </p:nvSpPr>
          <p:spPr>
            <a:xfrm>
              <a:off x="623888" y="4834999"/>
              <a:ext cx="1178123" cy="138499"/>
            </a:xfrm>
            <a:prstGeom prst="rect">
              <a:avLst/>
            </a:prstGeom>
            <a:noFill/>
          </p:spPr>
          <p:txBody>
            <a:bodyPr vert="horz" wrap="square" lIns="0" tIns="0" rIns="0" bIns="0" rtlCol="0" anchor="t" anchorCtr="0">
              <a:spAutoFit/>
            </a:bodyPr>
            <a:lstStyle/>
            <a:p>
              <a:r>
                <a:rPr lang="de-DE" sz="900" b="1" dirty="0">
                  <a:solidFill>
                    <a:srgbClr val="000000"/>
                  </a:solidFill>
                  <a:latin typeface="Arial" panose="020B0604020202020204" pitchFamily="34" charset="0"/>
                  <a:cs typeface="Arial" panose="020B0604020202020204" pitchFamily="34" charset="0"/>
                </a:rPr>
                <a:t>WIFI Oberösterreich</a:t>
              </a:r>
              <a:endParaRPr lang="de-DE" sz="900" dirty="0">
                <a:solidFill>
                  <a:srgbClr val="000000"/>
                </a:solidFill>
                <a:latin typeface="Arial" panose="020B0604020202020204" pitchFamily="34" charset="0"/>
                <a:cs typeface="Arial" panose="020B0604020202020204" pitchFamily="34" charset="0"/>
              </a:endParaRPr>
            </a:p>
          </p:txBody>
        </p:sp>
      </p:grpSp>
      <p:sp>
        <p:nvSpPr>
          <p:cNvPr id="44" name="Date Placeholder 3">
            <a:extLst>
              <a:ext uri="{FF2B5EF4-FFF2-40B4-BE49-F238E27FC236}">
                <a16:creationId xmlns:a16="http://schemas.microsoft.com/office/drawing/2014/main" id="{337D775D-82A4-D09D-239B-CCB7F3A1A217}"/>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E7684CB3-2038-324A-B8CF-96690BD86572}" type="datetime1">
              <a:rPr lang="de-AT" smtClean="0"/>
              <a:t>23.04.2024</a:t>
            </a:fld>
            <a:endParaRPr lang="de-DE" dirty="0"/>
          </a:p>
        </p:txBody>
      </p:sp>
      <p:sp>
        <p:nvSpPr>
          <p:cNvPr id="2" name="Title 1">
            <a:extLst>
              <a:ext uri="{FF2B5EF4-FFF2-40B4-BE49-F238E27FC236}">
                <a16:creationId xmlns:a16="http://schemas.microsoft.com/office/drawing/2014/main" id="{73E299EB-F3D2-4F2E-A57B-2B51C23DF0A5}"/>
              </a:ext>
            </a:extLst>
          </p:cNvPr>
          <p:cNvSpPr>
            <a:spLocks noGrp="1"/>
          </p:cNvSpPr>
          <p:nvPr>
            <p:ph type="title" hasCustomPrompt="1"/>
          </p:nvPr>
        </p:nvSpPr>
        <p:spPr>
          <a:xfrm>
            <a:off x="628650" y="327635"/>
            <a:ext cx="5396014" cy="457201"/>
          </a:xfrm>
        </p:spPr>
        <p:txBody>
          <a:bodyPr wrap="square" lIns="0" tIns="0" rIns="0" bIns="0" anchor="t" anchorCtr="0">
            <a:spAutoFit/>
          </a:bodyPr>
          <a:lstStyle/>
          <a:p>
            <a:r>
              <a:rPr lang="de-DE" dirty="0"/>
              <a:t>Inhaltsverzeichnis</a:t>
            </a:r>
            <a:endParaRPr lang="en-US" dirty="0"/>
          </a:p>
        </p:txBody>
      </p:sp>
      <p:sp>
        <p:nvSpPr>
          <p:cNvPr id="3" name="Text Placeholder 2">
            <a:extLst>
              <a:ext uri="{FF2B5EF4-FFF2-40B4-BE49-F238E27FC236}">
                <a16:creationId xmlns:a16="http://schemas.microsoft.com/office/drawing/2014/main" id="{6078125A-35AA-51F7-6600-2214AD474847}"/>
              </a:ext>
            </a:extLst>
          </p:cNvPr>
          <p:cNvSpPr>
            <a:spLocks noGrp="1"/>
          </p:cNvSpPr>
          <p:nvPr>
            <p:ph type="body" idx="1"/>
          </p:nvPr>
        </p:nvSpPr>
        <p:spPr>
          <a:xfrm>
            <a:off x="623888" y="878189"/>
            <a:ext cx="5400776" cy="320601"/>
          </a:xfrm>
        </p:spPr>
        <p:txBody>
          <a:bodyPr wrap="square"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96230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ohne Bild/Tabelle">
    <p:spTree>
      <p:nvGrpSpPr>
        <p:cNvPr id="1" name=""/>
        <p:cNvGrpSpPr/>
        <p:nvPr/>
      </p:nvGrpSpPr>
      <p:grpSpPr>
        <a:xfrm>
          <a:off x="0" y="0"/>
          <a:ext cx="0" cy="0"/>
          <a:chOff x="0" y="0"/>
          <a:chExt cx="0" cy="0"/>
        </a:xfrm>
      </p:grpSpPr>
      <p:sp>
        <p:nvSpPr>
          <p:cNvPr id="62" name="Rechteck 61">
            <a:extLst>
              <a:ext uri="{FF2B5EF4-FFF2-40B4-BE49-F238E27FC236}">
                <a16:creationId xmlns:a16="http://schemas.microsoft.com/office/drawing/2014/main" id="{F1F757DD-64DD-2933-3BA0-3C958E95222B}"/>
              </a:ext>
            </a:extLst>
          </p:cNvPr>
          <p:cNvSpPr/>
          <p:nvPr userDrawn="1"/>
        </p:nvSpPr>
        <p:spPr>
          <a:xfrm>
            <a:off x="4156370" y="1425830"/>
            <a:ext cx="4363741" cy="3123882"/>
          </a:xfrm>
          <a:prstGeom prst="rect">
            <a:avLst/>
          </a:prstGeom>
          <a:solidFill>
            <a:srgbClr val="D6E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1" name="Gruppieren 40">
            <a:extLst>
              <a:ext uri="{FF2B5EF4-FFF2-40B4-BE49-F238E27FC236}">
                <a16:creationId xmlns:a16="http://schemas.microsoft.com/office/drawing/2014/main" id="{AC0C27FB-5EDE-A879-2F1D-4EE9318E695D}"/>
              </a:ext>
            </a:extLst>
          </p:cNvPr>
          <p:cNvGrpSpPr/>
          <p:nvPr userDrawn="1"/>
        </p:nvGrpSpPr>
        <p:grpSpPr>
          <a:xfrm>
            <a:off x="130101" y="4634471"/>
            <a:ext cx="1671910" cy="392171"/>
            <a:chOff x="130101" y="4634471"/>
            <a:chExt cx="1671910" cy="392171"/>
          </a:xfrm>
        </p:grpSpPr>
        <p:pic>
          <p:nvPicPr>
            <p:cNvPr id="42" name="Grafik 41">
              <a:extLst>
                <a:ext uri="{FF2B5EF4-FFF2-40B4-BE49-F238E27FC236}">
                  <a16:creationId xmlns:a16="http://schemas.microsoft.com/office/drawing/2014/main" id="{D811180E-BBAD-7649-82F1-217595B56EB2}"/>
                </a:ext>
              </a:extLst>
            </p:cNvPr>
            <p:cNvPicPr>
              <a:picLocks noChangeAspect="1"/>
            </p:cNvPicPr>
            <p:nvPr userDrawn="1"/>
          </p:nvPicPr>
          <p:blipFill>
            <a:blip r:embed="rId2"/>
            <a:stretch>
              <a:fillRect/>
            </a:stretch>
          </p:blipFill>
          <p:spPr>
            <a:xfrm>
              <a:off x="130101" y="4634471"/>
              <a:ext cx="312284" cy="392171"/>
            </a:xfrm>
            <a:prstGeom prst="rect">
              <a:avLst/>
            </a:prstGeom>
          </p:spPr>
        </p:pic>
        <p:sp>
          <p:nvSpPr>
            <p:cNvPr id="43" name="Textfeld 42">
              <a:extLst>
                <a:ext uri="{FF2B5EF4-FFF2-40B4-BE49-F238E27FC236}">
                  <a16:creationId xmlns:a16="http://schemas.microsoft.com/office/drawing/2014/main" id="{EE99CB4D-C8A9-2273-9DC6-53ABF42C791F}"/>
                </a:ext>
              </a:extLst>
            </p:cNvPr>
            <p:cNvSpPr txBox="1"/>
            <p:nvPr userDrawn="1"/>
          </p:nvSpPr>
          <p:spPr>
            <a:xfrm>
              <a:off x="623888" y="4834999"/>
              <a:ext cx="1178123" cy="138499"/>
            </a:xfrm>
            <a:prstGeom prst="rect">
              <a:avLst/>
            </a:prstGeom>
            <a:noFill/>
          </p:spPr>
          <p:txBody>
            <a:bodyPr vert="horz" wrap="square" lIns="0" tIns="0" rIns="0" bIns="0" rtlCol="0" anchor="t" anchorCtr="0">
              <a:spAutoFit/>
            </a:bodyPr>
            <a:lstStyle/>
            <a:p>
              <a:r>
                <a:rPr lang="de-DE" sz="900" b="1" dirty="0">
                  <a:solidFill>
                    <a:srgbClr val="000000"/>
                  </a:solidFill>
                  <a:latin typeface="Arial" panose="020B0604020202020204" pitchFamily="34" charset="0"/>
                  <a:cs typeface="Arial" panose="020B0604020202020204" pitchFamily="34" charset="0"/>
                </a:rPr>
                <a:t>WIFI Oberösterreich</a:t>
              </a:r>
              <a:endParaRPr lang="de-DE" sz="900" dirty="0">
                <a:solidFill>
                  <a:srgbClr val="000000"/>
                </a:solidFill>
                <a:latin typeface="Arial" panose="020B0604020202020204" pitchFamily="34" charset="0"/>
                <a:cs typeface="Arial" panose="020B0604020202020204" pitchFamily="34" charset="0"/>
              </a:endParaRPr>
            </a:p>
          </p:txBody>
        </p:sp>
      </p:grpSp>
      <p:sp>
        <p:nvSpPr>
          <p:cNvPr id="44" name="Date Placeholder 3">
            <a:extLst>
              <a:ext uri="{FF2B5EF4-FFF2-40B4-BE49-F238E27FC236}">
                <a16:creationId xmlns:a16="http://schemas.microsoft.com/office/drawing/2014/main" id="{337D775D-82A4-D09D-239B-CCB7F3A1A217}"/>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E7684CB3-2038-324A-B8CF-96690BD86572}" type="datetime1">
              <a:rPr lang="de-AT" smtClean="0"/>
              <a:t>23.04.2024</a:t>
            </a:fld>
            <a:endParaRPr lang="de-DE" dirty="0"/>
          </a:p>
        </p:txBody>
      </p:sp>
      <p:sp>
        <p:nvSpPr>
          <p:cNvPr id="2" name="Title 1">
            <a:extLst>
              <a:ext uri="{FF2B5EF4-FFF2-40B4-BE49-F238E27FC236}">
                <a16:creationId xmlns:a16="http://schemas.microsoft.com/office/drawing/2014/main" id="{73E299EB-F3D2-4F2E-A57B-2B51C23DF0A5}"/>
              </a:ext>
            </a:extLst>
          </p:cNvPr>
          <p:cNvSpPr>
            <a:spLocks noGrp="1"/>
          </p:cNvSpPr>
          <p:nvPr>
            <p:ph type="title" hasCustomPrompt="1"/>
          </p:nvPr>
        </p:nvSpPr>
        <p:spPr>
          <a:xfrm>
            <a:off x="628650" y="327635"/>
            <a:ext cx="5396014" cy="457201"/>
          </a:xfrm>
        </p:spPr>
        <p:txBody>
          <a:bodyPr wrap="square" lIns="0" tIns="0" rIns="0" bIns="0" anchor="t" anchorCtr="0">
            <a:spAutoFit/>
          </a:bodyPr>
          <a:lstStyle/>
          <a:p>
            <a:r>
              <a:rPr lang="de-DE" dirty="0"/>
              <a:t>Inhaltsverzeichnis</a:t>
            </a:r>
            <a:endParaRPr lang="en-US" dirty="0"/>
          </a:p>
        </p:txBody>
      </p:sp>
      <p:sp>
        <p:nvSpPr>
          <p:cNvPr id="3" name="Text Placeholder 2">
            <a:extLst>
              <a:ext uri="{FF2B5EF4-FFF2-40B4-BE49-F238E27FC236}">
                <a16:creationId xmlns:a16="http://schemas.microsoft.com/office/drawing/2014/main" id="{6078125A-35AA-51F7-6600-2214AD474847}"/>
              </a:ext>
            </a:extLst>
          </p:cNvPr>
          <p:cNvSpPr>
            <a:spLocks noGrp="1"/>
          </p:cNvSpPr>
          <p:nvPr>
            <p:ph type="body" idx="1"/>
          </p:nvPr>
        </p:nvSpPr>
        <p:spPr>
          <a:xfrm>
            <a:off x="623888" y="878189"/>
            <a:ext cx="5400776" cy="320601"/>
          </a:xfrm>
        </p:spPr>
        <p:txBody>
          <a:bodyPr wrap="square"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cxnSp>
        <p:nvCxnSpPr>
          <p:cNvPr id="6" name="Gerade Verbindung 5">
            <a:extLst>
              <a:ext uri="{FF2B5EF4-FFF2-40B4-BE49-F238E27FC236}">
                <a16:creationId xmlns:a16="http://schemas.microsoft.com/office/drawing/2014/main" id="{61F667A1-AC6B-2C67-0D00-B2DDD99FDADE}"/>
              </a:ext>
            </a:extLst>
          </p:cNvPr>
          <p:cNvCxnSpPr/>
          <p:nvPr userDrawn="1"/>
        </p:nvCxnSpPr>
        <p:spPr>
          <a:xfrm>
            <a:off x="623888" y="1762301"/>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071C02A0-693C-0A6E-2A29-6CD2769F9CAE}"/>
              </a:ext>
            </a:extLst>
          </p:cNvPr>
          <p:cNvCxnSpPr/>
          <p:nvPr userDrawn="1"/>
        </p:nvCxnSpPr>
        <p:spPr>
          <a:xfrm>
            <a:off x="623888" y="2028309"/>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734625B-9A17-55A3-B927-E4DA91755653}"/>
              </a:ext>
            </a:extLst>
          </p:cNvPr>
          <p:cNvCxnSpPr/>
          <p:nvPr userDrawn="1"/>
        </p:nvCxnSpPr>
        <p:spPr>
          <a:xfrm>
            <a:off x="623888" y="2294317"/>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EC296FFD-983B-1602-58A3-0A70D85E7466}"/>
              </a:ext>
            </a:extLst>
          </p:cNvPr>
          <p:cNvCxnSpPr/>
          <p:nvPr userDrawn="1"/>
        </p:nvCxnSpPr>
        <p:spPr>
          <a:xfrm>
            <a:off x="623888" y="2576949"/>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B938A3EA-D824-830E-EAC6-E5518C4E87D1}"/>
              </a:ext>
            </a:extLst>
          </p:cNvPr>
          <p:cNvCxnSpPr/>
          <p:nvPr userDrawn="1"/>
        </p:nvCxnSpPr>
        <p:spPr>
          <a:xfrm>
            <a:off x="623888" y="2837415"/>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313F0F68-D6F8-87BC-EA18-42FEDF936325}"/>
              </a:ext>
            </a:extLst>
          </p:cNvPr>
          <p:cNvCxnSpPr/>
          <p:nvPr userDrawn="1"/>
        </p:nvCxnSpPr>
        <p:spPr>
          <a:xfrm>
            <a:off x="623888" y="3108963"/>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563A7DAB-CCFD-9CF7-1F18-DBCC4335DCD8}"/>
              </a:ext>
            </a:extLst>
          </p:cNvPr>
          <p:cNvCxnSpPr/>
          <p:nvPr userDrawn="1"/>
        </p:nvCxnSpPr>
        <p:spPr>
          <a:xfrm>
            <a:off x="623888" y="3383283"/>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259BDA20-0CF5-86AF-E985-E62560973086}"/>
              </a:ext>
            </a:extLst>
          </p:cNvPr>
          <p:cNvCxnSpPr/>
          <p:nvPr userDrawn="1"/>
        </p:nvCxnSpPr>
        <p:spPr>
          <a:xfrm>
            <a:off x="623888" y="3649291"/>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AC89E518-7838-E4BD-C47F-DD8ADE3B0B7E}"/>
              </a:ext>
            </a:extLst>
          </p:cNvPr>
          <p:cNvCxnSpPr/>
          <p:nvPr userDrawn="1"/>
        </p:nvCxnSpPr>
        <p:spPr>
          <a:xfrm>
            <a:off x="623888" y="3906986"/>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8D369C44-3593-5A3E-CEB6-A77EE620EDE6}"/>
              </a:ext>
            </a:extLst>
          </p:cNvPr>
          <p:cNvCxnSpPr/>
          <p:nvPr userDrawn="1"/>
        </p:nvCxnSpPr>
        <p:spPr>
          <a:xfrm>
            <a:off x="623888" y="4192389"/>
            <a:ext cx="7896223"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DCB3322D-BA3B-87AA-27F1-09890790275E}"/>
              </a:ext>
            </a:extLst>
          </p:cNvPr>
          <p:cNvSpPr>
            <a:spLocks noGrp="1"/>
          </p:cNvSpPr>
          <p:nvPr>
            <p:ph type="body" idx="10" hasCustomPrompt="1"/>
          </p:nvPr>
        </p:nvSpPr>
        <p:spPr>
          <a:xfrm>
            <a:off x="623889" y="1533840"/>
            <a:ext cx="3416096" cy="3123883"/>
          </a:xfrm>
          <a:noFill/>
        </p:spPr>
        <p:txBody>
          <a:bodyPr lIns="0" tIns="0" rIns="0" bIns="0" anchor="t" anchorCtr="0">
            <a:normAutofit/>
          </a:bodyPr>
          <a:lstStyle>
            <a:lvl1pPr marL="0" marR="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a:pPr>
            <a:r>
              <a:rPr lang="de-DE" dirty="0" err="1"/>
              <a:t>Nr</a:t>
            </a:r>
            <a:r>
              <a:rPr lang="de-DE" dirty="0"/>
              <a:t>	</a:t>
            </a:r>
            <a:r>
              <a:rPr lang="de-AT" dirty="0" err="1"/>
              <a:t>Nullam</a:t>
            </a:r>
            <a:r>
              <a:rPr lang="de-AT" dirty="0"/>
              <a:t> </a:t>
            </a:r>
            <a:r>
              <a:rPr lang="de-AT" dirty="0" err="1"/>
              <a:t>dictum</a:t>
            </a:r>
            <a:r>
              <a:rPr lang="de-AT" dirty="0"/>
              <a:t> </a:t>
            </a:r>
            <a:r>
              <a:rPr lang="de-AT" dirty="0" err="1"/>
              <a:t>felis</a:t>
            </a:r>
            <a:r>
              <a:rPr lang="de-AT" dirty="0"/>
              <a:t> </a:t>
            </a:r>
            <a:r>
              <a:rPr lang="de-AT" dirty="0" err="1"/>
              <a:t>eu</a:t>
            </a:r>
            <a:r>
              <a:rPr lang="de-AT" dirty="0"/>
              <a:t> pede	</a:t>
            </a:r>
            <a:r>
              <a:rPr lang="de-DE" dirty="0"/>
              <a:t> </a:t>
            </a:r>
            <a:r>
              <a:rPr lang="de-DE" dirty="0" err="1"/>
              <a:t>Nr</a:t>
            </a:r>
            <a:endParaRPr lang="de-AT" dirty="0"/>
          </a:p>
          <a:p>
            <a:pPr marL="0" marR="0" lvl="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a:pPr>
            <a:endParaRPr lang="de-DE" dirty="0"/>
          </a:p>
        </p:txBody>
      </p:sp>
      <p:sp>
        <p:nvSpPr>
          <p:cNvPr id="39" name="Text Placeholder 2">
            <a:extLst>
              <a:ext uri="{FF2B5EF4-FFF2-40B4-BE49-F238E27FC236}">
                <a16:creationId xmlns:a16="http://schemas.microsoft.com/office/drawing/2014/main" id="{5D926654-D1D6-A5F2-4186-141C1D9E6525}"/>
              </a:ext>
            </a:extLst>
          </p:cNvPr>
          <p:cNvSpPr>
            <a:spLocks noGrp="1"/>
          </p:cNvSpPr>
          <p:nvPr>
            <p:ph type="body" idx="22" hasCustomPrompt="1"/>
          </p:nvPr>
        </p:nvSpPr>
        <p:spPr>
          <a:xfrm>
            <a:off x="4333174" y="1533840"/>
            <a:ext cx="4037741" cy="3123883"/>
          </a:xfrm>
          <a:noFill/>
        </p:spPr>
        <p:txBody>
          <a:bodyPr lIns="0" tIns="0" rIns="0" bIns="0" anchor="t" anchorCtr="0">
            <a:normAutofit/>
          </a:bodyPr>
          <a:lstStyle>
            <a:lvl1pPr marL="0" marR="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sz="1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a:pPr>
            <a:r>
              <a:rPr lang="de-DE" dirty="0" err="1"/>
              <a:t>Nr</a:t>
            </a:r>
            <a:r>
              <a:rPr lang="de-DE" dirty="0"/>
              <a:t>	</a:t>
            </a:r>
            <a:r>
              <a:rPr lang="de-AT" dirty="0" err="1"/>
              <a:t>Nullam</a:t>
            </a:r>
            <a:r>
              <a:rPr lang="de-AT" dirty="0"/>
              <a:t> </a:t>
            </a:r>
            <a:r>
              <a:rPr lang="de-AT" dirty="0" err="1"/>
              <a:t>dictum</a:t>
            </a:r>
            <a:r>
              <a:rPr lang="de-AT" dirty="0"/>
              <a:t> </a:t>
            </a:r>
            <a:r>
              <a:rPr lang="de-AT" dirty="0" err="1"/>
              <a:t>felis</a:t>
            </a:r>
            <a:r>
              <a:rPr lang="de-AT" dirty="0"/>
              <a:t> </a:t>
            </a:r>
            <a:r>
              <a:rPr lang="de-AT" dirty="0" err="1"/>
              <a:t>eu</a:t>
            </a:r>
            <a:r>
              <a:rPr lang="de-AT" dirty="0"/>
              <a:t> pede	</a:t>
            </a:r>
            <a:r>
              <a:rPr lang="de-DE" dirty="0"/>
              <a:t> 	</a:t>
            </a:r>
            <a:r>
              <a:rPr lang="de-DE" dirty="0" err="1"/>
              <a:t>Nr</a:t>
            </a:r>
            <a:endParaRPr lang="de-AT" dirty="0"/>
          </a:p>
          <a:p>
            <a:pPr marL="0" marR="0" lvl="0" indent="0" algn="l" defTabSz="685800" rtl="0" eaLnBrk="1" fontAlgn="auto" latinLnBrk="0" hangingPunct="1">
              <a:lnSpc>
                <a:spcPct val="100000"/>
              </a:lnSpc>
              <a:spcBef>
                <a:spcPts val="0"/>
              </a:spcBef>
              <a:spcAft>
                <a:spcPts val="750"/>
              </a:spcAft>
              <a:buClr>
                <a:srgbClr val="85C266"/>
              </a:buClr>
              <a:buSzTx/>
              <a:buFont typeface="Wingdings" pitchFamily="2" charset="2"/>
              <a:buNone/>
              <a:tabLst/>
              <a:defRPr/>
            </a:pPr>
            <a:endParaRPr lang="de-DE" dirty="0"/>
          </a:p>
        </p:txBody>
      </p:sp>
    </p:spTree>
    <p:extLst>
      <p:ext uri="{BB962C8B-B14F-4D97-AF65-F5344CB8AC3E}">
        <p14:creationId xmlns:p14="http://schemas.microsoft.com/office/powerpoint/2010/main" val="106690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r Text einspalti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430BB26-0981-A7D6-E683-36A18659E682}"/>
              </a:ext>
            </a:extLst>
          </p:cNvPr>
          <p:cNvSpPr/>
          <p:nvPr userDrawn="1"/>
        </p:nvSpPr>
        <p:spPr>
          <a:xfrm>
            <a:off x="8536538" y="140876"/>
            <a:ext cx="457201" cy="457201"/>
          </a:xfrm>
          <a:prstGeom prst="ellipse">
            <a:avLst/>
          </a:prstGeom>
          <a:solidFill>
            <a:srgbClr val="ADD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86F2B6E5-3131-754A-9D2C-4798B0C6C833}" type="slidenum">
              <a:rPr lang="de-DE" sz="1200" smtClean="0"/>
              <a:pPr/>
              <a:t>‹Nr.›</a:t>
            </a:fld>
            <a:endParaRPr lang="de-DE" sz="1200" dirty="0"/>
          </a:p>
        </p:txBody>
      </p:sp>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7" y="1352550"/>
            <a:ext cx="7886699" cy="3290888"/>
          </a:xfrm>
        </p:spPr>
        <p:txBody>
          <a:bodyPr lIns="0" tIns="0" rIns="0" bIns="0">
            <a:normAutofit/>
          </a:bodyPr>
          <a:lstStyle>
            <a:lvl1pPr marL="0" indent="0">
              <a:lnSpc>
                <a:spcPct val="150000"/>
              </a:lnSpc>
              <a:buClr>
                <a:srgbClr val="85C266"/>
              </a:buClr>
              <a:buFontTx/>
              <a:buNone/>
              <a:defRPr sz="1100"/>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Tree>
    <p:extLst>
      <p:ext uri="{BB962C8B-B14F-4D97-AF65-F5344CB8AC3E}">
        <p14:creationId xmlns:p14="http://schemas.microsoft.com/office/powerpoint/2010/main" val="325682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ext zweispalti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7" y="1352550"/>
            <a:ext cx="7886699" cy="3290888"/>
          </a:xfrm>
        </p:spPr>
        <p:txBody>
          <a:bodyPr lIns="0" tIns="0" rIns="0" bIns="0" numCol="2" spcCol="180000">
            <a:normAutofit/>
          </a:bodyPr>
          <a:lstStyle>
            <a:lvl1pPr marL="0" indent="0">
              <a:lnSpc>
                <a:spcPct val="150000"/>
              </a:lnSpc>
              <a:buClr>
                <a:srgbClr val="85C266"/>
              </a:buClr>
              <a:buFontTx/>
              <a:buNone/>
              <a:defRPr sz="1100"/>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Tree>
    <p:extLst>
      <p:ext uri="{BB962C8B-B14F-4D97-AF65-F5344CB8AC3E}">
        <p14:creationId xmlns:p14="http://schemas.microsoft.com/office/powerpoint/2010/main" val="3810545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ext dreispalti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7" y="1352550"/>
            <a:ext cx="7886699" cy="3290888"/>
          </a:xfrm>
        </p:spPr>
        <p:txBody>
          <a:bodyPr lIns="0" tIns="0" rIns="0" bIns="0" numCol="3" spcCol="180000">
            <a:normAutofit/>
          </a:bodyPr>
          <a:lstStyle>
            <a:lvl1pPr marL="0" indent="0">
              <a:lnSpc>
                <a:spcPct val="150000"/>
              </a:lnSpc>
              <a:buClr>
                <a:srgbClr val="85C266"/>
              </a:buClr>
              <a:buFontTx/>
              <a:buNone/>
              <a:defRPr sz="1100"/>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Tree>
    <p:extLst>
      <p:ext uri="{BB962C8B-B14F-4D97-AF65-F5344CB8AC3E}">
        <p14:creationId xmlns:p14="http://schemas.microsoft.com/office/powerpoint/2010/main" val="1379618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Bild link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0" name="Bildplatzhalter 9">
            <a:extLst>
              <a:ext uri="{FF2B5EF4-FFF2-40B4-BE49-F238E27FC236}">
                <a16:creationId xmlns:a16="http://schemas.microsoft.com/office/drawing/2014/main" id="{5527651D-2496-F956-7F4E-6391495EC34F}"/>
              </a:ext>
            </a:extLst>
          </p:cNvPr>
          <p:cNvSpPr>
            <a:spLocks noGrp="1"/>
          </p:cNvSpPr>
          <p:nvPr>
            <p:ph type="pic" sz="quarter" idx="13"/>
          </p:nvPr>
        </p:nvSpPr>
        <p:spPr>
          <a:xfrm>
            <a:off x="623888" y="1353108"/>
            <a:ext cx="3761845" cy="3290329"/>
          </a:xfrm>
        </p:spPr>
        <p:txBody>
          <a:bodyPr/>
          <a:lstStyle>
            <a:lvl1pPr marL="0" indent="0">
              <a:buNone/>
              <a:defRPr/>
            </a:lvl1pPr>
          </a:lstStyle>
          <a:p>
            <a:r>
              <a:rPr lang="de-DE"/>
              <a:t>Bild durch Klicken auf Symbol hinzufügen</a:t>
            </a:r>
            <a:endParaRPr lang="de-DE" dirty="0"/>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4757738" y="1352550"/>
            <a:ext cx="3752850" cy="3290888"/>
          </a:xfrm>
        </p:spPr>
        <p:txBody>
          <a:bodyPr lIns="0" tIns="0" rIns="0" bIns="0">
            <a:normAutofit/>
          </a:bodyPr>
          <a:lstStyle>
            <a:lvl1pPr marL="0" indent="0">
              <a:lnSpc>
                <a:spcPct val="150000"/>
              </a:lnSpc>
              <a:buClr>
                <a:srgbClr val="85C266"/>
              </a:buClr>
              <a:buNone/>
              <a:defRPr sz="1100"/>
            </a:lvl1pPr>
            <a:lvl2pPr marL="342900" indent="0">
              <a:lnSpc>
                <a:spcPts val="2160"/>
              </a:lnSpc>
              <a:buClr>
                <a:srgbClr val="85C266"/>
              </a:buClr>
              <a:buNone/>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Tree>
    <p:extLst>
      <p:ext uri="{BB962C8B-B14F-4D97-AF65-F5344CB8AC3E}">
        <p14:creationId xmlns:p14="http://schemas.microsoft.com/office/powerpoint/2010/main" val="77883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Aufzählung/Bild link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0" name="Bildplatzhalter 9">
            <a:extLst>
              <a:ext uri="{FF2B5EF4-FFF2-40B4-BE49-F238E27FC236}">
                <a16:creationId xmlns:a16="http://schemas.microsoft.com/office/drawing/2014/main" id="{5527651D-2496-F956-7F4E-6391495EC34F}"/>
              </a:ext>
            </a:extLst>
          </p:cNvPr>
          <p:cNvSpPr>
            <a:spLocks noGrp="1"/>
          </p:cNvSpPr>
          <p:nvPr>
            <p:ph type="pic" sz="quarter" idx="13"/>
          </p:nvPr>
        </p:nvSpPr>
        <p:spPr>
          <a:xfrm>
            <a:off x="623889" y="1353108"/>
            <a:ext cx="2302192" cy="3290329"/>
          </a:xfrm>
        </p:spPr>
        <p:txBody>
          <a:bodyPr/>
          <a:lstStyle>
            <a:lvl1pPr marL="0" indent="0">
              <a:buNone/>
              <a:defRPr/>
            </a:lvl1pPr>
          </a:lstStyle>
          <a:p>
            <a:r>
              <a:rPr lang="de-DE"/>
              <a:t>Bild durch Klicken auf Symbol hinzufügen</a:t>
            </a:r>
            <a:endParaRPr lang="de-DE" dirty="0"/>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3319975" y="1352550"/>
            <a:ext cx="5190613" cy="3290888"/>
          </a:xfrm>
        </p:spPr>
        <p:txBody>
          <a:bodyPr lIns="0" tIns="0" rIns="0" bIns="0">
            <a:normAutofit/>
          </a:bodyPr>
          <a:lstStyle>
            <a:lvl1pPr marL="0" marR="0" indent="0" algn="l" defTabSz="685800" rtl="0" eaLnBrk="1" fontAlgn="auto" latinLnBrk="0" hangingPunct="1">
              <a:lnSpc>
                <a:spcPct val="150000"/>
              </a:lnSpc>
              <a:spcBef>
                <a:spcPts val="0"/>
              </a:spcBef>
              <a:spcAft>
                <a:spcPts val="750"/>
              </a:spcAft>
              <a:buClr>
                <a:srgbClr val="85C266"/>
              </a:buClr>
              <a:buSzTx/>
              <a:buFont typeface="Wingdings" pitchFamily="2" charset="2"/>
              <a:buNone/>
              <a:tabLst/>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marL="0" marR="0" lvl="0" indent="0" algn="l" defTabSz="685800" rtl="0" eaLnBrk="1" fontAlgn="auto" latinLnBrk="0" hangingPunct="1">
              <a:lnSpc>
                <a:spcPts val="2520"/>
              </a:lnSpc>
              <a:spcBef>
                <a:spcPts val="0"/>
              </a:spcBef>
              <a:spcAft>
                <a:spcPts val="750"/>
              </a:spcAft>
              <a:buClr>
                <a:srgbClr val="85C266"/>
              </a:buClr>
              <a:buSzTx/>
              <a:buFont typeface="Wingdings" pitchFamily="2" charset="2"/>
              <a:buNone/>
              <a:tabLst/>
              <a:defRPr/>
            </a:pPr>
            <a:r>
              <a:rPr lang="de-DE"/>
              <a:t>Mastertextformat bearbeiten</a:t>
            </a:r>
          </a:p>
        </p:txBody>
      </p:sp>
    </p:spTree>
    <p:extLst>
      <p:ext uri="{BB962C8B-B14F-4D97-AF65-F5344CB8AC3E}">
        <p14:creationId xmlns:p14="http://schemas.microsoft.com/office/powerpoint/2010/main" val="96749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Bild rech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0" name="Bildplatzhalter 9">
            <a:extLst>
              <a:ext uri="{FF2B5EF4-FFF2-40B4-BE49-F238E27FC236}">
                <a16:creationId xmlns:a16="http://schemas.microsoft.com/office/drawing/2014/main" id="{5527651D-2496-F956-7F4E-6391495EC34F}"/>
              </a:ext>
            </a:extLst>
          </p:cNvPr>
          <p:cNvSpPr>
            <a:spLocks noGrp="1"/>
          </p:cNvSpPr>
          <p:nvPr>
            <p:ph type="pic" sz="quarter" idx="13"/>
          </p:nvPr>
        </p:nvSpPr>
        <p:spPr>
          <a:xfrm>
            <a:off x="4748743" y="1353109"/>
            <a:ext cx="3761845" cy="3290329"/>
          </a:xfrm>
        </p:spPr>
        <p:txBody>
          <a:bodyPr/>
          <a:lstStyle>
            <a:lvl1pPr marL="0" indent="0">
              <a:buNone/>
              <a:defRPr/>
            </a:lvl1pPr>
          </a:lstStyle>
          <a:p>
            <a:r>
              <a:rPr lang="de-DE"/>
              <a:t>Bild durch Klicken auf Symbol hinzufügen</a:t>
            </a:r>
            <a:endParaRPr lang="de-DE" dirty="0"/>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8" y="1352550"/>
            <a:ext cx="3752850" cy="3290888"/>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Tree>
    <p:extLst>
      <p:ext uri="{BB962C8B-B14F-4D97-AF65-F5344CB8AC3E}">
        <p14:creationId xmlns:p14="http://schemas.microsoft.com/office/powerpoint/2010/main" val="61289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Bullet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8" y="1352550"/>
            <a:ext cx="3752850" cy="3290888"/>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2" name="Textplatzhalter 4">
            <a:extLst>
              <a:ext uri="{FF2B5EF4-FFF2-40B4-BE49-F238E27FC236}">
                <a16:creationId xmlns:a16="http://schemas.microsoft.com/office/drawing/2014/main" id="{161B0161-1A11-893E-2C5C-32C5EB213EFC}"/>
              </a:ext>
            </a:extLst>
          </p:cNvPr>
          <p:cNvSpPr>
            <a:spLocks noGrp="1"/>
          </p:cNvSpPr>
          <p:nvPr>
            <p:ph type="body" sz="quarter" idx="21"/>
          </p:nvPr>
        </p:nvSpPr>
        <p:spPr>
          <a:xfrm>
            <a:off x="5664172" y="1352550"/>
            <a:ext cx="2846416"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3" name="Textplatzhalter 4">
            <a:extLst>
              <a:ext uri="{FF2B5EF4-FFF2-40B4-BE49-F238E27FC236}">
                <a16:creationId xmlns:a16="http://schemas.microsoft.com/office/drawing/2014/main" id="{A5A31564-486D-638C-5C9F-02E6DC7A71CC}"/>
              </a:ext>
            </a:extLst>
          </p:cNvPr>
          <p:cNvSpPr>
            <a:spLocks noGrp="1"/>
          </p:cNvSpPr>
          <p:nvPr>
            <p:ph type="body" sz="quarter" idx="22"/>
          </p:nvPr>
        </p:nvSpPr>
        <p:spPr>
          <a:xfrm>
            <a:off x="5664172" y="2233700"/>
            <a:ext cx="2846416"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4" name="Textplatzhalter 4">
            <a:extLst>
              <a:ext uri="{FF2B5EF4-FFF2-40B4-BE49-F238E27FC236}">
                <a16:creationId xmlns:a16="http://schemas.microsoft.com/office/drawing/2014/main" id="{620FDDD5-BE9B-A17D-004F-CE5561D67FFA}"/>
              </a:ext>
            </a:extLst>
          </p:cNvPr>
          <p:cNvSpPr>
            <a:spLocks noGrp="1"/>
          </p:cNvSpPr>
          <p:nvPr>
            <p:ph type="body" sz="quarter" idx="23"/>
          </p:nvPr>
        </p:nvSpPr>
        <p:spPr>
          <a:xfrm>
            <a:off x="5664172" y="3089910"/>
            <a:ext cx="2846416"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25" name="Textplatzhalter 4">
            <a:extLst>
              <a:ext uri="{FF2B5EF4-FFF2-40B4-BE49-F238E27FC236}">
                <a16:creationId xmlns:a16="http://schemas.microsoft.com/office/drawing/2014/main" id="{4E146A7B-A5B2-7E1B-EB41-433B5AE28472}"/>
              </a:ext>
            </a:extLst>
          </p:cNvPr>
          <p:cNvSpPr>
            <a:spLocks noGrp="1"/>
          </p:cNvSpPr>
          <p:nvPr>
            <p:ph type="body" sz="quarter" idx="27"/>
          </p:nvPr>
        </p:nvSpPr>
        <p:spPr>
          <a:xfrm>
            <a:off x="5664172" y="3953509"/>
            <a:ext cx="2846416"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Tree>
    <p:extLst>
      <p:ext uri="{BB962C8B-B14F-4D97-AF65-F5344CB8AC3E}">
        <p14:creationId xmlns:p14="http://schemas.microsoft.com/office/powerpoint/2010/main" val="349623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1b">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257678BF-E162-DEBD-1B5A-651B91B7D3F7}"/>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le 1"/>
          <p:cNvSpPr>
            <a:spLocks noGrp="1"/>
          </p:cNvSpPr>
          <p:nvPr>
            <p:ph type="ctrTitle" hasCustomPrompt="1"/>
          </p:nvPr>
        </p:nvSpPr>
        <p:spPr>
          <a:xfrm>
            <a:off x="1143000" y="3540526"/>
            <a:ext cx="6858000" cy="457472"/>
          </a:xfrm>
        </p:spPr>
        <p:txBody>
          <a:bodyPr lIns="0" tIns="0" rIns="0" bIns="0" anchor="b">
            <a:normAutofit/>
          </a:bodyPr>
          <a:lstStyle>
            <a:lvl1pPr algn="ctr">
              <a:defRPr sz="2000" b="1" i="0">
                <a:solidFill>
                  <a:schemeClr val="tx1"/>
                </a:solidFill>
                <a:latin typeface="Arial" panose="020B0604020202020204" pitchFamily="34" charset="0"/>
                <a:cs typeface="Arial" panose="020B0604020202020204" pitchFamily="34" charset="0"/>
              </a:defRPr>
            </a:lvl1pPr>
          </a:lstStyle>
          <a:p>
            <a:r>
              <a:rPr lang="de-DE" dirty="0"/>
              <a:t>UNTERTITEL DER RÄSENTATION</a:t>
            </a:r>
            <a:endParaRPr lang="en-US" dirty="0"/>
          </a:p>
        </p:txBody>
      </p:sp>
      <p:sp>
        <p:nvSpPr>
          <p:cNvPr id="3" name="Subtitle 2"/>
          <p:cNvSpPr>
            <a:spLocks noGrp="1"/>
          </p:cNvSpPr>
          <p:nvPr>
            <p:ph type="subTitle" idx="1" hasCustomPrompt="1"/>
          </p:nvPr>
        </p:nvSpPr>
        <p:spPr>
          <a:xfrm>
            <a:off x="1143000" y="1750679"/>
            <a:ext cx="6858000" cy="1517293"/>
          </a:xfrm>
        </p:spPr>
        <p:txBody>
          <a:bodyPr>
            <a:noAutofit/>
          </a:bodyPr>
          <a:lstStyle>
            <a:lvl1pPr marL="0" indent="0" algn="ctr">
              <a:lnSpc>
                <a:spcPct val="100000"/>
              </a:lnSpc>
              <a:buNone/>
              <a:defRPr sz="4400" spc="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TITEL DER PRÄSENTATION</a:t>
            </a:r>
          </a:p>
        </p:txBody>
      </p:sp>
      <p:pic>
        <p:nvPicPr>
          <p:cNvPr id="16" name="Grafik 15">
            <a:extLst>
              <a:ext uri="{FF2B5EF4-FFF2-40B4-BE49-F238E27FC236}">
                <a16:creationId xmlns:a16="http://schemas.microsoft.com/office/drawing/2014/main" id="{84BB4304-F8C4-AA62-C500-EFB9B94CB45B}"/>
              </a:ext>
            </a:extLst>
          </p:cNvPr>
          <p:cNvPicPr>
            <a:picLocks noChangeAspect="1"/>
          </p:cNvPicPr>
          <p:nvPr userDrawn="1"/>
        </p:nvPicPr>
        <p:blipFill>
          <a:blip r:embed="rId2"/>
          <a:stretch>
            <a:fillRect/>
          </a:stretch>
        </p:blipFill>
        <p:spPr>
          <a:xfrm>
            <a:off x="4146445" y="485811"/>
            <a:ext cx="851109" cy="1069560"/>
          </a:xfrm>
          <a:prstGeom prst="rect">
            <a:avLst/>
          </a:prstGeom>
        </p:spPr>
      </p:pic>
    </p:spTree>
    <p:extLst>
      <p:ext uri="{BB962C8B-B14F-4D97-AF65-F5344CB8AC3E}">
        <p14:creationId xmlns:p14="http://schemas.microsoft.com/office/powerpoint/2010/main" val="3532697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Bild/Dood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5" name="Textplatzhalter 4">
            <a:extLst>
              <a:ext uri="{FF2B5EF4-FFF2-40B4-BE49-F238E27FC236}">
                <a16:creationId xmlns:a16="http://schemas.microsoft.com/office/drawing/2014/main" id="{5E31664F-E720-F337-102F-987E6DE8F991}"/>
              </a:ext>
            </a:extLst>
          </p:cNvPr>
          <p:cNvSpPr>
            <a:spLocks noGrp="1"/>
          </p:cNvSpPr>
          <p:nvPr>
            <p:ph type="body" sz="quarter" idx="16"/>
          </p:nvPr>
        </p:nvSpPr>
        <p:spPr>
          <a:xfrm>
            <a:off x="623887" y="1352551"/>
            <a:ext cx="4232017" cy="640850"/>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2" name="Textplatzhalter 4">
            <a:extLst>
              <a:ext uri="{FF2B5EF4-FFF2-40B4-BE49-F238E27FC236}">
                <a16:creationId xmlns:a16="http://schemas.microsoft.com/office/drawing/2014/main" id="{161B0161-1A11-893E-2C5C-32C5EB213EFC}"/>
              </a:ext>
            </a:extLst>
          </p:cNvPr>
          <p:cNvSpPr>
            <a:spLocks noGrp="1"/>
          </p:cNvSpPr>
          <p:nvPr>
            <p:ph type="body" sz="quarter" idx="21"/>
          </p:nvPr>
        </p:nvSpPr>
        <p:spPr>
          <a:xfrm>
            <a:off x="1443436" y="2108325"/>
            <a:ext cx="341246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3" name="Textplatzhalter 4">
            <a:extLst>
              <a:ext uri="{FF2B5EF4-FFF2-40B4-BE49-F238E27FC236}">
                <a16:creationId xmlns:a16="http://schemas.microsoft.com/office/drawing/2014/main" id="{A5A31564-486D-638C-5C9F-02E6DC7A71CC}"/>
              </a:ext>
            </a:extLst>
          </p:cNvPr>
          <p:cNvSpPr>
            <a:spLocks noGrp="1"/>
          </p:cNvSpPr>
          <p:nvPr>
            <p:ph type="body" sz="quarter" idx="22"/>
          </p:nvPr>
        </p:nvSpPr>
        <p:spPr>
          <a:xfrm>
            <a:off x="1443436" y="2967704"/>
            <a:ext cx="341246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4" name="Textplatzhalter 4">
            <a:extLst>
              <a:ext uri="{FF2B5EF4-FFF2-40B4-BE49-F238E27FC236}">
                <a16:creationId xmlns:a16="http://schemas.microsoft.com/office/drawing/2014/main" id="{620FDDD5-BE9B-A17D-004F-CE5561D67FFA}"/>
              </a:ext>
            </a:extLst>
          </p:cNvPr>
          <p:cNvSpPr>
            <a:spLocks noGrp="1"/>
          </p:cNvSpPr>
          <p:nvPr>
            <p:ph type="body" sz="quarter" idx="23"/>
          </p:nvPr>
        </p:nvSpPr>
        <p:spPr>
          <a:xfrm>
            <a:off x="1443436" y="3823914"/>
            <a:ext cx="341246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Tree>
    <p:extLst>
      <p:ext uri="{BB962C8B-B14F-4D97-AF65-F5344CB8AC3E}">
        <p14:creationId xmlns:p14="http://schemas.microsoft.com/office/powerpoint/2010/main" val="382539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ktstatus Verlauf">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912650" cy="320601"/>
          </a:xfrm>
        </p:spPr>
        <p:txBody>
          <a:bodyPr wrap="square"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3" name="Textplatzhalter 4">
            <a:extLst>
              <a:ext uri="{FF2B5EF4-FFF2-40B4-BE49-F238E27FC236}">
                <a16:creationId xmlns:a16="http://schemas.microsoft.com/office/drawing/2014/main" id="{912CDB87-22B8-4149-E9E1-9926332D1DD9}"/>
              </a:ext>
            </a:extLst>
          </p:cNvPr>
          <p:cNvSpPr>
            <a:spLocks noGrp="1"/>
          </p:cNvSpPr>
          <p:nvPr>
            <p:ph type="body" sz="quarter" idx="20"/>
          </p:nvPr>
        </p:nvSpPr>
        <p:spPr>
          <a:xfrm>
            <a:off x="623888" y="2369303"/>
            <a:ext cx="1849830" cy="2022421"/>
          </a:xfrm>
          <a:noFill/>
        </p:spPr>
        <p:txBody>
          <a:bodyPr lIns="72000" tIns="72000" rIns="72000" bIns="72000" numCol="1" spcCol="180000">
            <a:normAutofit/>
          </a:bodyPr>
          <a:lstStyle>
            <a:lvl1pPr marL="0" indent="0">
              <a:lnSpc>
                <a:spcPct val="150000"/>
              </a:lnSpc>
              <a:buClr>
                <a:srgbClr val="85C266"/>
              </a:buClr>
              <a:buFontTx/>
              <a:buNone/>
              <a:defRPr sz="1100">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28" name="Textplatzhalter 4">
            <a:extLst>
              <a:ext uri="{FF2B5EF4-FFF2-40B4-BE49-F238E27FC236}">
                <a16:creationId xmlns:a16="http://schemas.microsoft.com/office/drawing/2014/main" id="{959C1786-7BC0-6846-6072-95B873C77434}"/>
              </a:ext>
            </a:extLst>
          </p:cNvPr>
          <p:cNvSpPr>
            <a:spLocks noGrp="1"/>
          </p:cNvSpPr>
          <p:nvPr>
            <p:ph type="body" sz="quarter" idx="29"/>
          </p:nvPr>
        </p:nvSpPr>
        <p:spPr>
          <a:xfrm>
            <a:off x="623888" y="1918675"/>
            <a:ext cx="1849830" cy="435906"/>
          </a:xfrm>
          <a:noFill/>
        </p:spPr>
        <p:txBody>
          <a:bodyPr lIns="72000" tIns="72000" rIns="72000" bIns="72000" numCol="1" spcCol="180000" anchor="ctr" anchorCtr="0">
            <a:noAutofit/>
          </a:bodyPr>
          <a:lstStyle>
            <a:lvl1pPr marL="0" indent="0">
              <a:lnSpc>
                <a:spcPct val="100000"/>
              </a:lnSpc>
              <a:buClr>
                <a:srgbClr val="85C266"/>
              </a:buClr>
              <a:buFontTx/>
              <a:buNone/>
              <a:defRPr sz="1400" b="1">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2" name="Textplatzhalter 4">
            <a:extLst>
              <a:ext uri="{FF2B5EF4-FFF2-40B4-BE49-F238E27FC236}">
                <a16:creationId xmlns:a16="http://schemas.microsoft.com/office/drawing/2014/main" id="{D3AB4C45-2DFD-B83B-86D7-09151B3D5332}"/>
              </a:ext>
            </a:extLst>
          </p:cNvPr>
          <p:cNvSpPr>
            <a:spLocks noGrp="1"/>
          </p:cNvSpPr>
          <p:nvPr>
            <p:ph type="body" sz="quarter" idx="36"/>
          </p:nvPr>
        </p:nvSpPr>
        <p:spPr>
          <a:xfrm>
            <a:off x="2640489" y="2369303"/>
            <a:ext cx="1849830" cy="2022421"/>
          </a:xfrm>
          <a:noFill/>
        </p:spPr>
        <p:txBody>
          <a:bodyPr lIns="72000" tIns="72000" rIns="72000" bIns="72000" numCol="1" spcCol="180000">
            <a:normAutofit/>
          </a:bodyPr>
          <a:lstStyle>
            <a:lvl1pPr marL="0" indent="0">
              <a:lnSpc>
                <a:spcPct val="150000"/>
              </a:lnSpc>
              <a:buClr>
                <a:srgbClr val="85C266"/>
              </a:buClr>
              <a:buFontTx/>
              <a:buNone/>
              <a:defRPr sz="1100">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3" name="Textplatzhalter 4">
            <a:extLst>
              <a:ext uri="{FF2B5EF4-FFF2-40B4-BE49-F238E27FC236}">
                <a16:creationId xmlns:a16="http://schemas.microsoft.com/office/drawing/2014/main" id="{75E51843-66B2-7570-FA41-184C36EC0519}"/>
              </a:ext>
            </a:extLst>
          </p:cNvPr>
          <p:cNvSpPr>
            <a:spLocks noGrp="1"/>
          </p:cNvSpPr>
          <p:nvPr>
            <p:ph type="body" sz="quarter" idx="37"/>
          </p:nvPr>
        </p:nvSpPr>
        <p:spPr>
          <a:xfrm>
            <a:off x="2640489" y="1918675"/>
            <a:ext cx="1849830" cy="435906"/>
          </a:xfrm>
          <a:noFill/>
        </p:spPr>
        <p:txBody>
          <a:bodyPr lIns="72000" tIns="72000" rIns="72000" bIns="72000" numCol="1" spcCol="180000" anchor="ctr" anchorCtr="0">
            <a:normAutofit/>
          </a:bodyPr>
          <a:lstStyle>
            <a:lvl1pPr marL="0" indent="0">
              <a:lnSpc>
                <a:spcPct val="100000"/>
              </a:lnSpc>
              <a:buClr>
                <a:srgbClr val="85C266"/>
              </a:buClr>
              <a:buFontTx/>
              <a:buNone/>
              <a:defRPr sz="1400" b="1">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15" name="Textplatzhalter 4">
            <a:extLst>
              <a:ext uri="{FF2B5EF4-FFF2-40B4-BE49-F238E27FC236}">
                <a16:creationId xmlns:a16="http://schemas.microsoft.com/office/drawing/2014/main" id="{40FC6286-C751-0C0E-14A8-9B6CCD24B209}"/>
              </a:ext>
            </a:extLst>
          </p:cNvPr>
          <p:cNvSpPr>
            <a:spLocks noGrp="1"/>
          </p:cNvSpPr>
          <p:nvPr>
            <p:ph type="body" sz="quarter" idx="38"/>
          </p:nvPr>
        </p:nvSpPr>
        <p:spPr>
          <a:xfrm>
            <a:off x="4670108" y="2369303"/>
            <a:ext cx="1849830" cy="2022421"/>
          </a:xfrm>
          <a:noFill/>
        </p:spPr>
        <p:txBody>
          <a:bodyPr lIns="72000" tIns="72000" rIns="72000" bIns="72000" numCol="1" spcCol="180000">
            <a:normAutofit/>
          </a:bodyPr>
          <a:lstStyle>
            <a:lvl1pPr marL="0" indent="0">
              <a:lnSpc>
                <a:spcPct val="150000"/>
              </a:lnSpc>
              <a:buClr>
                <a:srgbClr val="85C266"/>
              </a:buClr>
              <a:buFontTx/>
              <a:buNone/>
              <a:defRPr sz="1100">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17" name="Textplatzhalter 4">
            <a:extLst>
              <a:ext uri="{FF2B5EF4-FFF2-40B4-BE49-F238E27FC236}">
                <a16:creationId xmlns:a16="http://schemas.microsoft.com/office/drawing/2014/main" id="{4EFE68C6-2301-0FE0-DD85-9C632C71ADCE}"/>
              </a:ext>
            </a:extLst>
          </p:cNvPr>
          <p:cNvSpPr>
            <a:spLocks noGrp="1"/>
          </p:cNvSpPr>
          <p:nvPr>
            <p:ph type="body" sz="quarter" idx="39"/>
          </p:nvPr>
        </p:nvSpPr>
        <p:spPr>
          <a:xfrm>
            <a:off x="4670108" y="1918675"/>
            <a:ext cx="1849830" cy="435906"/>
          </a:xfrm>
          <a:noFill/>
        </p:spPr>
        <p:txBody>
          <a:bodyPr lIns="72000" tIns="72000" rIns="72000" bIns="72000" numCol="1" spcCol="180000" anchor="ctr" anchorCtr="0">
            <a:normAutofit/>
          </a:bodyPr>
          <a:lstStyle>
            <a:lvl1pPr marL="0" indent="0">
              <a:lnSpc>
                <a:spcPct val="100000"/>
              </a:lnSpc>
              <a:buClr>
                <a:srgbClr val="85C266"/>
              </a:buClr>
              <a:buFontTx/>
              <a:buNone/>
              <a:defRPr sz="1400" b="1">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19" name="Textplatzhalter 4">
            <a:extLst>
              <a:ext uri="{FF2B5EF4-FFF2-40B4-BE49-F238E27FC236}">
                <a16:creationId xmlns:a16="http://schemas.microsoft.com/office/drawing/2014/main" id="{D0171B71-4270-38AA-E686-E4546D40C5A7}"/>
              </a:ext>
            </a:extLst>
          </p:cNvPr>
          <p:cNvSpPr>
            <a:spLocks noGrp="1"/>
          </p:cNvSpPr>
          <p:nvPr>
            <p:ph type="body" sz="quarter" idx="40"/>
          </p:nvPr>
        </p:nvSpPr>
        <p:spPr>
          <a:xfrm>
            <a:off x="6686709" y="2369303"/>
            <a:ext cx="1849830" cy="2022421"/>
          </a:xfrm>
          <a:noFill/>
        </p:spPr>
        <p:txBody>
          <a:bodyPr lIns="72000" tIns="72000" rIns="72000" bIns="72000" numCol="1" spcCol="180000">
            <a:normAutofit/>
          </a:bodyPr>
          <a:lstStyle>
            <a:lvl1pPr marL="0" indent="0">
              <a:lnSpc>
                <a:spcPct val="150000"/>
              </a:lnSpc>
              <a:buClr>
                <a:srgbClr val="85C266"/>
              </a:buClr>
              <a:buFontTx/>
              <a:buNone/>
              <a:defRPr sz="1100">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sp>
        <p:nvSpPr>
          <p:cNvPr id="21" name="Textplatzhalter 4">
            <a:extLst>
              <a:ext uri="{FF2B5EF4-FFF2-40B4-BE49-F238E27FC236}">
                <a16:creationId xmlns:a16="http://schemas.microsoft.com/office/drawing/2014/main" id="{27E0D72B-1C89-33EE-54C9-BA122948CE4D}"/>
              </a:ext>
            </a:extLst>
          </p:cNvPr>
          <p:cNvSpPr>
            <a:spLocks noGrp="1"/>
          </p:cNvSpPr>
          <p:nvPr>
            <p:ph type="body" sz="quarter" idx="41"/>
          </p:nvPr>
        </p:nvSpPr>
        <p:spPr>
          <a:xfrm>
            <a:off x="6686709" y="1918675"/>
            <a:ext cx="1849830" cy="435906"/>
          </a:xfrm>
          <a:noFill/>
        </p:spPr>
        <p:txBody>
          <a:bodyPr lIns="72000" tIns="72000" rIns="72000" bIns="72000" numCol="1" spcCol="180000" anchor="ctr" anchorCtr="0">
            <a:normAutofit/>
          </a:bodyPr>
          <a:lstStyle>
            <a:lvl1pPr marL="0" indent="0">
              <a:lnSpc>
                <a:spcPct val="100000"/>
              </a:lnSpc>
              <a:buClr>
                <a:srgbClr val="85C266"/>
              </a:buClr>
              <a:buFontTx/>
              <a:buNone/>
              <a:defRPr sz="1400" b="1">
                <a:solidFill>
                  <a:schemeClr val="tx1"/>
                </a:solidFill>
              </a:defRPr>
            </a:lvl1pPr>
            <a:lvl2pPr marL="342900" indent="0">
              <a:lnSpc>
                <a:spcPts val="2160"/>
              </a:lnSpc>
              <a:buClr>
                <a:srgbClr val="85C266"/>
              </a:buClr>
              <a:buFontTx/>
              <a:buNone/>
              <a:defRPr/>
            </a:lvl2pPr>
            <a:lvl3pPr marL="685800" indent="0">
              <a:lnSpc>
                <a:spcPts val="1800"/>
              </a:lnSpc>
              <a:buClr>
                <a:srgbClr val="85C266"/>
              </a:buClr>
              <a:buFontTx/>
              <a:buNone/>
              <a:defRPr/>
            </a:lvl3pPr>
            <a:lvl4pPr marL="1028700" indent="0">
              <a:lnSpc>
                <a:spcPts val="1620"/>
              </a:lnSpc>
              <a:buClr>
                <a:srgbClr val="85C266"/>
              </a:buClr>
              <a:buFontTx/>
              <a:buNone/>
              <a:defRPr/>
            </a:lvl4pPr>
            <a:lvl5pPr marL="1371600" indent="0">
              <a:lnSpc>
                <a:spcPts val="1320"/>
              </a:lnSpc>
              <a:buClr>
                <a:srgbClr val="85C266"/>
              </a:buClr>
              <a:buFontTx/>
              <a:buNone/>
              <a:defRPr/>
            </a:lvl5pPr>
          </a:lstStyle>
          <a:p>
            <a:pPr lvl="0"/>
            <a:r>
              <a:rPr lang="de-DE"/>
              <a:t>Mastertextformat bearbeiten</a:t>
            </a:r>
          </a:p>
        </p:txBody>
      </p:sp>
      <p:cxnSp>
        <p:nvCxnSpPr>
          <p:cNvPr id="34" name="Gerade Verbindung 33">
            <a:extLst>
              <a:ext uri="{FF2B5EF4-FFF2-40B4-BE49-F238E27FC236}">
                <a16:creationId xmlns:a16="http://schemas.microsoft.com/office/drawing/2014/main" id="{3E54FA3F-0E19-A97D-3039-EE13E94EAC4D}"/>
              </a:ext>
            </a:extLst>
          </p:cNvPr>
          <p:cNvCxnSpPr/>
          <p:nvPr userDrawn="1"/>
        </p:nvCxnSpPr>
        <p:spPr>
          <a:xfrm>
            <a:off x="623712" y="443344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FE0F6917-CADC-A883-E4DD-1BEDC0D8CC55}"/>
              </a:ext>
            </a:extLst>
          </p:cNvPr>
          <p:cNvCxnSpPr/>
          <p:nvPr userDrawn="1"/>
        </p:nvCxnSpPr>
        <p:spPr>
          <a:xfrm>
            <a:off x="2647288" y="443344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475D3DC7-C1BD-6B7A-62FD-88B7C8F911D6}"/>
              </a:ext>
            </a:extLst>
          </p:cNvPr>
          <p:cNvCxnSpPr/>
          <p:nvPr userDrawn="1"/>
        </p:nvCxnSpPr>
        <p:spPr>
          <a:xfrm>
            <a:off x="4670108" y="443344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F3CC8C92-09EE-1387-A825-29C254079FD0}"/>
              </a:ext>
            </a:extLst>
          </p:cNvPr>
          <p:cNvCxnSpPr/>
          <p:nvPr userDrawn="1"/>
        </p:nvCxnSpPr>
        <p:spPr>
          <a:xfrm>
            <a:off x="6690108" y="443344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63C9EA85-A063-8907-FAEA-EE1122553E7C}"/>
              </a:ext>
            </a:extLst>
          </p:cNvPr>
          <p:cNvCxnSpPr/>
          <p:nvPr userDrawn="1"/>
        </p:nvCxnSpPr>
        <p:spPr>
          <a:xfrm>
            <a:off x="623712" y="192646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F56A0815-6A05-DE60-5C3E-4D1843FC43F6}"/>
              </a:ext>
            </a:extLst>
          </p:cNvPr>
          <p:cNvCxnSpPr/>
          <p:nvPr userDrawn="1"/>
        </p:nvCxnSpPr>
        <p:spPr>
          <a:xfrm>
            <a:off x="2647288" y="192646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10AEBE77-9071-CE1F-DC12-5F19F354BB87}"/>
              </a:ext>
            </a:extLst>
          </p:cNvPr>
          <p:cNvCxnSpPr/>
          <p:nvPr userDrawn="1"/>
        </p:nvCxnSpPr>
        <p:spPr>
          <a:xfrm>
            <a:off x="4670108" y="192646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F16B67A4-A2A4-A4C2-17A9-46D167DD9762}"/>
              </a:ext>
            </a:extLst>
          </p:cNvPr>
          <p:cNvCxnSpPr/>
          <p:nvPr userDrawn="1"/>
        </p:nvCxnSpPr>
        <p:spPr>
          <a:xfrm>
            <a:off x="6690108" y="192646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D48CA4EC-E655-E8F0-3BF8-D2D539E92679}"/>
              </a:ext>
            </a:extLst>
          </p:cNvPr>
          <p:cNvCxnSpPr/>
          <p:nvPr userDrawn="1"/>
        </p:nvCxnSpPr>
        <p:spPr>
          <a:xfrm>
            <a:off x="623712" y="235458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0D314B05-60E0-A9F9-9699-1C7CD45F826C}"/>
              </a:ext>
            </a:extLst>
          </p:cNvPr>
          <p:cNvCxnSpPr/>
          <p:nvPr userDrawn="1"/>
        </p:nvCxnSpPr>
        <p:spPr>
          <a:xfrm>
            <a:off x="2647288" y="235458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876E3A59-82D1-CAAD-3B5D-D2CF55E800D5}"/>
              </a:ext>
            </a:extLst>
          </p:cNvPr>
          <p:cNvCxnSpPr/>
          <p:nvPr userDrawn="1"/>
        </p:nvCxnSpPr>
        <p:spPr>
          <a:xfrm>
            <a:off x="4670108" y="235458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1D6EC4B9-D1C0-E1C2-5A6E-13A6107D85EB}"/>
              </a:ext>
            </a:extLst>
          </p:cNvPr>
          <p:cNvCxnSpPr/>
          <p:nvPr userDrawn="1"/>
        </p:nvCxnSpPr>
        <p:spPr>
          <a:xfrm>
            <a:off x="6690108" y="2354581"/>
            <a:ext cx="1843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Bildplatzhalter 49">
            <a:extLst>
              <a:ext uri="{FF2B5EF4-FFF2-40B4-BE49-F238E27FC236}">
                <a16:creationId xmlns:a16="http://schemas.microsoft.com/office/drawing/2014/main" id="{BB6BC796-ED62-5512-E352-67EEB4DDAF89}"/>
              </a:ext>
            </a:extLst>
          </p:cNvPr>
          <p:cNvSpPr>
            <a:spLocks noGrp="1"/>
          </p:cNvSpPr>
          <p:nvPr>
            <p:ph type="pic" sz="quarter" idx="42"/>
          </p:nvPr>
        </p:nvSpPr>
        <p:spPr>
          <a:xfrm>
            <a:off x="623888" y="1363953"/>
            <a:ext cx="540000" cy="540000"/>
          </a:xfrm>
        </p:spPr>
        <p:txBody>
          <a:bodyPr>
            <a:normAutofit/>
          </a:bodyPr>
          <a:lstStyle>
            <a:lvl1pPr>
              <a:defRPr sz="800"/>
            </a:lvl1pPr>
          </a:lstStyle>
          <a:p>
            <a:r>
              <a:rPr lang="de-DE"/>
              <a:t>Bild durch Klicken auf Symbol hinzufügen</a:t>
            </a:r>
            <a:endParaRPr lang="de-DE" dirty="0"/>
          </a:p>
        </p:txBody>
      </p:sp>
      <p:sp>
        <p:nvSpPr>
          <p:cNvPr id="51" name="Bildplatzhalter 49">
            <a:extLst>
              <a:ext uri="{FF2B5EF4-FFF2-40B4-BE49-F238E27FC236}">
                <a16:creationId xmlns:a16="http://schemas.microsoft.com/office/drawing/2014/main" id="{FCB582EF-F36A-498F-FE68-8B6BCEACE13D}"/>
              </a:ext>
            </a:extLst>
          </p:cNvPr>
          <p:cNvSpPr>
            <a:spLocks noGrp="1"/>
          </p:cNvSpPr>
          <p:nvPr>
            <p:ph type="pic" sz="quarter" idx="43"/>
          </p:nvPr>
        </p:nvSpPr>
        <p:spPr>
          <a:xfrm>
            <a:off x="2643188" y="1363953"/>
            <a:ext cx="540000" cy="540000"/>
          </a:xfrm>
        </p:spPr>
        <p:txBody>
          <a:bodyPr>
            <a:normAutofit/>
          </a:bodyPr>
          <a:lstStyle>
            <a:lvl1pPr>
              <a:defRPr sz="800"/>
            </a:lvl1pPr>
          </a:lstStyle>
          <a:p>
            <a:r>
              <a:rPr lang="de-DE"/>
              <a:t>Bild durch Klicken auf Symbol hinzufügen</a:t>
            </a:r>
            <a:endParaRPr lang="de-DE" dirty="0"/>
          </a:p>
        </p:txBody>
      </p:sp>
      <p:sp>
        <p:nvSpPr>
          <p:cNvPr id="52" name="Bildplatzhalter 49">
            <a:extLst>
              <a:ext uri="{FF2B5EF4-FFF2-40B4-BE49-F238E27FC236}">
                <a16:creationId xmlns:a16="http://schemas.microsoft.com/office/drawing/2014/main" id="{4E964DF8-7D94-2AD5-E75F-4C4163FBC011}"/>
              </a:ext>
            </a:extLst>
          </p:cNvPr>
          <p:cNvSpPr>
            <a:spLocks noGrp="1"/>
          </p:cNvSpPr>
          <p:nvPr>
            <p:ph type="pic" sz="quarter" idx="44"/>
          </p:nvPr>
        </p:nvSpPr>
        <p:spPr>
          <a:xfrm>
            <a:off x="4670108" y="1363953"/>
            <a:ext cx="540000" cy="540000"/>
          </a:xfrm>
        </p:spPr>
        <p:txBody>
          <a:bodyPr>
            <a:normAutofit/>
          </a:bodyPr>
          <a:lstStyle>
            <a:lvl1pPr>
              <a:defRPr sz="800"/>
            </a:lvl1pPr>
          </a:lstStyle>
          <a:p>
            <a:r>
              <a:rPr lang="de-DE"/>
              <a:t>Bild durch Klicken auf Symbol hinzufügen</a:t>
            </a:r>
            <a:endParaRPr lang="de-DE" dirty="0"/>
          </a:p>
        </p:txBody>
      </p:sp>
      <p:sp>
        <p:nvSpPr>
          <p:cNvPr id="53" name="Bildplatzhalter 49">
            <a:extLst>
              <a:ext uri="{FF2B5EF4-FFF2-40B4-BE49-F238E27FC236}">
                <a16:creationId xmlns:a16="http://schemas.microsoft.com/office/drawing/2014/main" id="{39B0A871-953A-E715-97D0-86ACE2A8556F}"/>
              </a:ext>
            </a:extLst>
          </p:cNvPr>
          <p:cNvSpPr>
            <a:spLocks noGrp="1"/>
          </p:cNvSpPr>
          <p:nvPr>
            <p:ph type="pic" sz="quarter" idx="45"/>
          </p:nvPr>
        </p:nvSpPr>
        <p:spPr>
          <a:xfrm>
            <a:off x="6689408" y="1363953"/>
            <a:ext cx="540000" cy="540000"/>
          </a:xfrm>
        </p:spPr>
        <p:txBody>
          <a:bodyPr>
            <a:normAutofit/>
          </a:bodyPr>
          <a:lstStyle>
            <a:lvl1pPr>
              <a:defRPr sz="800"/>
            </a:lvl1pPr>
          </a:lstStyle>
          <a:p>
            <a:r>
              <a:rPr lang="de-DE"/>
              <a:t>Bild durch Klicken auf Symbol hinzufügen</a:t>
            </a:r>
            <a:endParaRPr lang="de-DE" dirty="0"/>
          </a:p>
        </p:txBody>
      </p:sp>
    </p:spTree>
    <p:extLst>
      <p:ext uri="{BB962C8B-B14F-4D97-AF65-F5344CB8AC3E}">
        <p14:creationId xmlns:p14="http://schemas.microsoft.com/office/powerpoint/2010/main" val="784121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eitverlauf">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886700" cy="290849"/>
          </a:xfrm>
        </p:spPr>
        <p:txBody>
          <a:bodyPr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Tree>
    <p:extLst>
      <p:ext uri="{BB962C8B-B14F-4D97-AF65-F5344CB8AC3E}">
        <p14:creationId xmlns:p14="http://schemas.microsoft.com/office/powerpoint/2010/main" val="40536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e Zahl/Text/Bulle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p:nvPr>
        </p:nvSpPr>
        <p:spPr>
          <a:xfrm>
            <a:off x="628650" y="327635"/>
            <a:ext cx="7886700" cy="457201"/>
          </a:xfrm>
        </p:spPr>
        <p:txBody>
          <a:bodyPr lIns="0" tIns="0" rIns="0" bIns="0" anchor="t" anchorCtr="0">
            <a:spAutoFit/>
          </a:bodyPr>
          <a:lstStyle/>
          <a:p>
            <a:r>
              <a:rPr lang="de-DE"/>
              <a:t>Mastertitelformat bearbeiten</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p:nvPr>
        </p:nvSpPr>
        <p:spPr>
          <a:xfrm>
            <a:off x="623888" y="878189"/>
            <a:ext cx="7912650" cy="320601"/>
          </a:xfrm>
        </p:spPr>
        <p:txBody>
          <a:bodyPr wrap="square"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
        <p:nvSpPr>
          <p:cNvPr id="12" name="Textplatzhalter 4">
            <a:extLst>
              <a:ext uri="{FF2B5EF4-FFF2-40B4-BE49-F238E27FC236}">
                <a16:creationId xmlns:a16="http://schemas.microsoft.com/office/drawing/2014/main" id="{161B0161-1A11-893E-2C5C-32C5EB213EFC}"/>
              </a:ext>
            </a:extLst>
          </p:cNvPr>
          <p:cNvSpPr>
            <a:spLocks noGrp="1"/>
          </p:cNvSpPr>
          <p:nvPr>
            <p:ph type="body" sz="quarter" idx="21"/>
          </p:nvPr>
        </p:nvSpPr>
        <p:spPr>
          <a:xfrm>
            <a:off x="5974890" y="1352550"/>
            <a:ext cx="256164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3" name="Textplatzhalter 4">
            <a:extLst>
              <a:ext uri="{FF2B5EF4-FFF2-40B4-BE49-F238E27FC236}">
                <a16:creationId xmlns:a16="http://schemas.microsoft.com/office/drawing/2014/main" id="{A5A31564-486D-638C-5C9F-02E6DC7A71CC}"/>
              </a:ext>
            </a:extLst>
          </p:cNvPr>
          <p:cNvSpPr>
            <a:spLocks noGrp="1"/>
          </p:cNvSpPr>
          <p:nvPr>
            <p:ph type="body" sz="quarter" idx="22"/>
          </p:nvPr>
        </p:nvSpPr>
        <p:spPr>
          <a:xfrm>
            <a:off x="5974890" y="2233700"/>
            <a:ext cx="256164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14" name="Textplatzhalter 4">
            <a:extLst>
              <a:ext uri="{FF2B5EF4-FFF2-40B4-BE49-F238E27FC236}">
                <a16:creationId xmlns:a16="http://schemas.microsoft.com/office/drawing/2014/main" id="{620FDDD5-BE9B-A17D-004F-CE5561D67FFA}"/>
              </a:ext>
            </a:extLst>
          </p:cNvPr>
          <p:cNvSpPr>
            <a:spLocks noGrp="1"/>
          </p:cNvSpPr>
          <p:nvPr>
            <p:ph type="body" sz="quarter" idx="23"/>
          </p:nvPr>
        </p:nvSpPr>
        <p:spPr>
          <a:xfrm>
            <a:off x="5974890" y="3089910"/>
            <a:ext cx="256164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
        <p:nvSpPr>
          <p:cNvPr id="25" name="Textplatzhalter 4">
            <a:extLst>
              <a:ext uri="{FF2B5EF4-FFF2-40B4-BE49-F238E27FC236}">
                <a16:creationId xmlns:a16="http://schemas.microsoft.com/office/drawing/2014/main" id="{4E146A7B-A5B2-7E1B-EB41-433B5AE28472}"/>
              </a:ext>
            </a:extLst>
          </p:cNvPr>
          <p:cNvSpPr>
            <a:spLocks noGrp="1"/>
          </p:cNvSpPr>
          <p:nvPr>
            <p:ph type="body" sz="quarter" idx="27"/>
          </p:nvPr>
        </p:nvSpPr>
        <p:spPr>
          <a:xfrm>
            <a:off x="5974890" y="3953509"/>
            <a:ext cx="2561648" cy="767195"/>
          </a:xfrm>
        </p:spPr>
        <p:txBody>
          <a:bodyPr lIns="0" tIns="0" rIns="0" bIns="0">
            <a:normAutofit/>
          </a:bodyPr>
          <a:lstStyle>
            <a:lvl1pPr marL="0" indent="0">
              <a:lnSpc>
                <a:spcPct val="150000"/>
              </a:lnSpc>
              <a:buClr>
                <a:srgbClr val="85C266"/>
              </a:buClr>
              <a:buNone/>
              <a:defRPr sz="1100"/>
            </a:lvl1pPr>
            <a:lvl2pPr>
              <a:lnSpc>
                <a:spcPts val="2160"/>
              </a:lnSpc>
              <a:buClr>
                <a:srgbClr val="85C266"/>
              </a:buClr>
              <a:defRPr/>
            </a:lvl2pPr>
            <a:lvl3pPr>
              <a:lnSpc>
                <a:spcPts val="1800"/>
              </a:lnSpc>
              <a:buClr>
                <a:srgbClr val="85C266"/>
              </a:buClr>
              <a:defRPr/>
            </a:lvl3pPr>
            <a:lvl4pPr>
              <a:lnSpc>
                <a:spcPts val="1620"/>
              </a:lnSpc>
              <a:buClr>
                <a:srgbClr val="85C266"/>
              </a:buClr>
              <a:defRPr/>
            </a:lvl4pPr>
            <a:lvl5pPr>
              <a:lnSpc>
                <a:spcPts val="1320"/>
              </a:lnSpc>
              <a:buClr>
                <a:srgbClr val="85C266"/>
              </a:buClr>
              <a:defRPr/>
            </a:lvl5pPr>
          </a:lstStyle>
          <a:p>
            <a:pPr lvl="0"/>
            <a:r>
              <a:rPr lang="de-DE"/>
              <a:t>Mastertextformat bearbeiten</a:t>
            </a:r>
          </a:p>
        </p:txBody>
      </p:sp>
    </p:spTree>
    <p:extLst>
      <p:ext uri="{BB962C8B-B14F-4D97-AF65-F5344CB8AC3E}">
        <p14:creationId xmlns:p14="http://schemas.microsoft.com/office/powerpoint/2010/main" val="2204133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L + SubHL für Tabelle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B06C84-F235-4776-E890-2564EE778BF0}"/>
              </a:ext>
            </a:extLst>
          </p:cNvPr>
          <p:cNvSpPr>
            <a:spLocks noGrp="1"/>
          </p:cNvSpPr>
          <p:nvPr>
            <p:ph type="title" hasCustomPrompt="1"/>
          </p:nvPr>
        </p:nvSpPr>
        <p:spPr>
          <a:xfrm>
            <a:off x="628650" y="327635"/>
            <a:ext cx="7886700" cy="457201"/>
          </a:xfrm>
        </p:spPr>
        <p:txBody>
          <a:bodyPr lIns="0" tIns="0" rIns="0" bIns="0" anchor="t" anchorCtr="0">
            <a:spAutoFit/>
          </a:bodyPr>
          <a:lstStyle/>
          <a:p>
            <a:r>
              <a:rPr lang="de-DE" dirty="0"/>
              <a:t>Projektstatus Report</a:t>
            </a:r>
            <a:endParaRPr lang="en-US" dirty="0"/>
          </a:p>
        </p:txBody>
      </p:sp>
      <p:sp>
        <p:nvSpPr>
          <p:cNvPr id="8" name="Text Placeholder 2">
            <a:extLst>
              <a:ext uri="{FF2B5EF4-FFF2-40B4-BE49-F238E27FC236}">
                <a16:creationId xmlns:a16="http://schemas.microsoft.com/office/drawing/2014/main" id="{C5489A6A-F80C-7567-7028-BE54663792A3}"/>
              </a:ext>
            </a:extLst>
          </p:cNvPr>
          <p:cNvSpPr>
            <a:spLocks noGrp="1"/>
          </p:cNvSpPr>
          <p:nvPr>
            <p:ph type="body" idx="1" hasCustomPrompt="1"/>
          </p:nvPr>
        </p:nvSpPr>
        <p:spPr>
          <a:xfrm>
            <a:off x="623888" y="878189"/>
            <a:ext cx="7912650" cy="320601"/>
          </a:xfrm>
        </p:spPr>
        <p:txBody>
          <a:bodyPr wrap="square" lIns="0" tIns="0" rIns="0" bIns="0">
            <a:spAutoFit/>
          </a:bodyPr>
          <a:lstStyle>
            <a:lvl1pPr marL="0" indent="0">
              <a:buNone/>
              <a:defRPr sz="2100">
                <a:solidFill>
                  <a:srgbClr val="666666"/>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Zeitlicher Ablauf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p:txBody>
      </p:sp>
      <p:sp>
        <p:nvSpPr>
          <p:cNvPr id="11" name="Date Placeholder 3">
            <a:extLst>
              <a:ext uri="{FF2B5EF4-FFF2-40B4-BE49-F238E27FC236}">
                <a16:creationId xmlns:a16="http://schemas.microsoft.com/office/drawing/2014/main" id="{C9984379-B28C-0410-4665-0A1D5F6E5DE3}"/>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Tree>
    <p:extLst>
      <p:ext uri="{BB962C8B-B14F-4D97-AF65-F5344CB8AC3E}">
        <p14:creationId xmlns:p14="http://schemas.microsoft.com/office/powerpoint/2010/main" val="3846552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FB64C4-B9A8-DA35-48C7-1E311C7F518C}"/>
              </a:ext>
            </a:extLst>
          </p:cNvPr>
          <p:cNvSpPr>
            <a:spLocks noGrp="1"/>
          </p:cNvSpPr>
          <p:nvPr>
            <p:ph type="dt" sz="half" idx="2"/>
          </p:nvPr>
        </p:nvSpPr>
        <p:spPr>
          <a:xfrm>
            <a:off x="1802011"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4D6CAF7C-9C03-724E-96EE-E4EDE2441B81}" type="datetime1">
              <a:rPr lang="de-AT" smtClean="0"/>
              <a:t>23.04.2024</a:t>
            </a:fld>
            <a:endParaRPr lang="de-DE" dirty="0"/>
          </a:p>
        </p:txBody>
      </p:sp>
    </p:spTree>
    <p:extLst>
      <p:ext uri="{BB962C8B-B14F-4D97-AF65-F5344CB8AC3E}">
        <p14:creationId xmlns:p14="http://schemas.microsoft.com/office/powerpoint/2010/main" val="1694820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ammlun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62BE033-CA8F-DD59-5103-8B2FC6E0AD6E}"/>
              </a:ext>
            </a:extLst>
          </p:cNvPr>
          <p:cNvSpPr>
            <a:spLocks noGrp="1"/>
          </p:cNvSpPr>
          <p:nvPr>
            <p:ph type="dt" sz="half" idx="10"/>
          </p:nvPr>
        </p:nvSpPr>
        <p:spPr>
          <a:xfrm>
            <a:off x="1803553" y="4837288"/>
            <a:ext cx="921691" cy="138499"/>
          </a:xfrm>
        </p:spPr>
        <p:txBody>
          <a:bodyPr/>
          <a:lstStyle/>
          <a:p>
            <a:fld id="{7228F633-AFC6-DA42-8974-F4286E4D0ECE}" type="datetime1">
              <a:rPr lang="de-AT" smtClean="0"/>
              <a:t>23.04.2024</a:t>
            </a:fld>
            <a:endParaRPr lang="de-DE" dirty="0"/>
          </a:p>
        </p:txBody>
      </p:sp>
      <p:pic>
        <p:nvPicPr>
          <p:cNvPr id="4" name="Grafik 3">
            <a:extLst>
              <a:ext uri="{FF2B5EF4-FFF2-40B4-BE49-F238E27FC236}">
                <a16:creationId xmlns:a16="http://schemas.microsoft.com/office/drawing/2014/main" id="{7734BD6B-F7F9-B9FB-0D8B-A9D4620A7DBF}"/>
              </a:ext>
            </a:extLst>
          </p:cNvPr>
          <p:cNvPicPr>
            <a:picLocks noChangeAspect="1"/>
          </p:cNvPicPr>
          <p:nvPr userDrawn="1"/>
        </p:nvPicPr>
        <p:blipFill>
          <a:blip r:embed="rId2"/>
          <a:stretch>
            <a:fillRect/>
          </a:stretch>
        </p:blipFill>
        <p:spPr>
          <a:xfrm>
            <a:off x="1846813" y="1298967"/>
            <a:ext cx="5458333" cy="3135266"/>
          </a:xfrm>
          <a:prstGeom prst="rect">
            <a:avLst/>
          </a:prstGeom>
        </p:spPr>
      </p:pic>
      <p:sp>
        <p:nvSpPr>
          <p:cNvPr id="6" name="Textfeld 5">
            <a:extLst>
              <a:ext uri="{FF2B5EF4-FFF2-40B4-BE49-F238E27FC236}">
                <a16:creationId xmlns:a16="http://schemas.microsoft.com/office/drawing/2014/main" id="{3BD3E75A-FCCA-239E-1760-E83C2EBB7401}"/>
              </a:ext>
            </a:extLst>
          </p:cNvPr>
          <p:cNvSpPr txBox="1"/>
          <p:nvPr userDrawn="1"/>
        </p:nvSpPr>
        <p:spPr>
          <a:xfrm>
            <a:off x="1460059" y="64735"/>
            <a:ext cx="1419883" cy="374743"/>
          </a:xfrm>
          <a:prstGeom prst="rect">
            <a:avLst/>
          </a:prstGeom>
          <a:noFill/>
        </p:spPr>
        <p:txBody>
          <a:bodyPr wrap="square">
            <a:spAutoFit/>
          </a:bodyPr>
          <a:lstStyle/>
          <a:p>
            <a:r>
              <a:rPr lang="de-DE" sz="1800" b="1" dirty="0">
                <a:latin typeface="Arial" panose="020B0604020202020204" pitchFamily="34" charset="0"/>
                <a:cs typeface="Arial" panose="020B0604020202020204" pitchFamily="34" charset="0"/>
              </a:rPr>
              <a:t>Icons grün</a:t>
            </a:r>
          </a:p>
        </p:txBody>
      </p:sp>
    </p:spTree>
    <p:extLst>
      <p:ext uri="{BB962C8B-B14F-4D97-AF65-F5344CB8AC3E}">
        <p14:creationId xmlns:p14="http://schemas.microsoft.com/office/powerpoint/2010/main" val="3520174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consammlun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0D9699B-3727-8D1F-007C-E91E57B02BE5}"/>
              </a:ext>
            </a:extLst>
          </p:cNvPr>
          <p:cNvSpPr/>
          <p:nvPr userDrawn="1"/>
        </p:nvSpPr>
        <p:spPr>
          <a:xfrm>
            <a:off x="1559296" y="557213"/>
            <a:ext cx="6198817" cy="40719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a:extLst>
              <a:ext uri="{FF2B5EF4-FFF2-40B4-BE49-F238E27FC236}">
                <a16:creationId xmlns:a16="http://schemas.microsoft.com/office/drawing/2014/main" id="{662BE033-CA8F-DD59-5103-8B2FC6E0AD6E}"/>
              </a:ext>
            </a:extLst>
          </p:cNvPr>
          <p:cNvSpPr>
            <a:spLocks noGrp="1"/>
          </p:cNvSpPr>
          <p:nvPr>
            <p:ph type="dt" sz="half" idx="10"/>
          </p:nvPr>
        </p:nvSpPr>
        <p:spPr>
          <a:xfrm>
            <a:off x="1803553" y="4837288"/>
            <a:ext cx="921691" cy="138499"/>
          </a:xfrm>
        </p:spPr>
        <p:txBody>
          <a:bodyPr/>
          <a:lstStyle/>
          <a:p>
            <a:fld id="{7228F633-AFC6-DA42-8974-F4286E4D0ECE}" type="datetime1">
              <a:rPr lang="de-AT" smtClean="0"/>
              <a:t>23.04.2024</a:t>
            </a:fld>
            <a:endParaRPr lang="de-DE" dirty="0"/>
          </a:p>
        </p:txBody>
      </p:sp>
      <p:pic>
        <p:nvPicPr>
          <p:cNvPr id="4" name="Grafik 3">
            <a:extLst>
              <a:ext uri="{FF2B5EF4-FFF2-40B4-BE49-F238E27FC236}">
                <a16:creationId xmlns:a16="http://schemas.microsoft.com/office/drawing/2014/main" id="{7734BD6B-F7F9-B9FB-0D8B-A9D4620A7DBF}"/>
              </a:ext>
            </a:extLst>
          </p:cNvPr>
          <p:cNvPicPr>
            <a:picLocks noChangeAspect="1"/>
          </p:cNvPicPr>
          <p:nvPr userDrawn="1"/>
        </p:nvPicPr>
        <p:blipFill>
          <a:blip r:embed="rId2"/>
          <a:stretch>
            <a:fillRect/>
          </a:stretch>
        </p:blipFill>
        <p:spPr>
          <a:xfrm>
            <a:off x="1846813" y="1298967"/>
            <a:ext cx="5458333" cy="3135266"/>
          </a:xfrm>
          <a:prstGeom prst="rect">
            <a:avLst/>
          </a:prstGeom>
        </p:spPr>
      </p:pic>
      <p:sp>
        <p:nvSpPr>
          <p:cNvPr id="6" name="Textfeld 5">
            <a:extLst>
              <a:ext uri="{FF2B5EF4-FFF2-40B4-BE49-F238E27FC236}">
                <a16:creationId xmlns:a16="http://schemas.microsoft.com/office/drawing/2014/main" id="{3BD3E75A-FCCA-239E-1760-E83C2EBB7401}"/>
              </a:ext>
            </a:extLst>
          </p:cNvPr>
          <p:cNvSpPr txBox="1"/>
          <p:nvPr userDrawn="1"/>
        </p:nvSpPr>
        <p:spPr>
          <a:xfrm>
            <a:off x="1465084" y="64736"/>
            <a:ext cx="1625446" cy="369332"/>
          </a:xfrm>
          <a:prstGeom prst="rect">
            <a:avLst/>
          </a:prstGeom>
          <a:noFill/>
        </p:spPr>
        <p:txBody>
          <a:bodyPr wrap="square">
            <a:spAutoFit/>
          </a:bodyPr>
          <a:lstStyle/>
          <a:p>
            <a:r>
              <a:rPr lang="de-DE" sz="1800" b="1" dirty="0">
                <a:latin typeface="Arial" panose="020B0604020202020204" pitchFamily="34" charset="0"/>
                <a:cs typeface="Arial" panose="020B0604020202020204" pitchFamily="34" charset="0"/>
              </a:rPr>
              <a:t>Icons weiß</a:t>
            </a:r>
          </a:p>
        </p:txBody>
      </p:sp>
    </p:spTree>
    <p:extLst>
      <p:ext uri="{BB962C8B-B14F-4D97-AF65-F5344CB8AC3E}">
        <p14:creationId xmlns:p14="http://schemas.microsoft.com/office/powerpoint/2010/main" val="1978745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4762500"/>
            <a:ext cx="9144000" cy="381000"/>
          </a:xfrm>
          <a:prstGeom prst="rect">
            <a:avLst/>
          </a:prstGeom>
          <a:gradFill rotWithShape="1">
            <a:gsLst>
              <a:gs pos="0">
                <a:srgbClr val="339900"/>
              </a:gs>
              <a:gs pos="33000">
                <a:srgbClr val="4AE201"/>
              </a:gs>
              <a:gs pos="72000">
                <a:srgbClr val="339900"/>
              </a:gs>
              <a:gs pos="100000">
                <a:srgbClr val="008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endParaRPr lang="de-DE" altLang="de-DE" sz="1800"/>
          </a:p>
        </p:txBody>
      </p:sp>
      <p:sp>
        <p:nvSpPr>
          <p:cNvPr id="4" name="Rectangle 24"/>
          <p:cNvSpPr>
            <a:spLocks noChangeArrowheads="1"/>
          </p:cNvSpPr>
          <p:nvPr userDrawn="1"/>
        </p:nvSpPr>
        <p:spPr bwMode="auto">
          <a:xfrm>
            <a:off x="0" y="1714500"/>
            <a:ext cx="9144000" cy="108347"/>
          </a:xfrm>
          <a:prstGeom prst="rect">
            <a:avLst/>
          </a:prstGeom>
          <a:solidFill>
            <a:srgbClr val="33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de-DE" sz="1350">
              <a:latin typeface="Times New Roman" charset="0"/>
              <a:ea typeface="ＭＳ Ｐゴシック" charset="0"/>
            </a:endParaRPr>
          </a:p>
        </p:txBody>
      </p:sp>
      <p:pic>
        <p:nvPicPr>
          <p:cNvPr id="6" name="Picture 2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9100" y="142875"/>
            <a:ext cx="9096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90500" y="4874419"/>
            <a:ext cx="639599" cy="161583"/>
          </a:xfrm>
          <a:prstGeom prst="rect">
            <a:avLst/>
          </a:prstGeom>
          <a:noFill/>
          <a:ln>
            <a:noFill/>
          </a:ln>
          <a:effectLst/>
          <a:extLst>
            <a:ext uri="{909E8E84-426E-40dd-AFC4-6F175D3DCCD1}">
              <a14:hiddenFill xmlns="" xmlns:a14="http://schemas.microsoft.com/office/drawing/2010/main">
                <a:solidFill>
                  <a:srgbClr val="3399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lgn="l">
              <a:defRPr/>
            </a:pPr>
            <a:r>
              <a:rPr lang="de-AT" sz="1050" b="1">
                <a:solidFill>
                  <a:schemeClr val="bg1"/>
                </a:solidFill>
                <a:latin typeface="Optima" charset="0"/>
                <a:ea typeface="ＭＳ Ｐゴシック" charset="0"/>
              </a:rPr>
              <a:t>wifi.at/ooe</a:t>
            </a:r>
            <a:endParaRPr lang="de-AT" sz="1050" b="1" dirty="0">
              <a:solidFill>
                <a:schemeClr val="bg1"/>
              </a:solidFill>
              <a:latin typeface="Optima" charset="0"/>
              <a:ea typeface="ＭＳ Ｐゴシック" charset="0"/>
            </a:endParaRPr>
          </a:p>
        </p:txBody>
      </p:sp>
      <p:sp>
        <p:nvSpPr>
          <p:cNvPr id="9" name="Rectangle 19"/>
          <p:cNvSpPr>
            <a:spLocks noChangeArrowheads="1"/>
          </p:cNvSpPr>
          <p:nvPr userDrawn="1"/>
        </p:nvSpPr>
        <p:spPr bwMode="auto">
          <a:xfrm flipV="1">
            <a:off x="0" y="4714875"/>
            <a:ext cx="9144000" cy="47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de-DE" sz="1800"/>
          </a:p>
        </p:txBody>
      </p:sp>
      <p:sp>
        <p:nvSpPr>
          <p:cNvPr id="11" name="Text Box 9"/>
          <p:cNvSpPr txBox="1">
            <a:spLocks noChangeArrowheads="1"/>
          </p:cNvSpPr>
          <p:nvPr userDrawn="1"/>
        </p:nvSpPr>
        <p:spPr bwMode="auto">
          <a:xfrm>
            <a:off x="7318034" y="4874419"/>
            <a:ext cx="1229504" cy="161583"/>
          </a:xfrm>
          <a:prstGeom prst="rect">
            <a:avLst/>
          </a:prstGeom>
          <a:noFill/>
          <a:ln>
            <a:noFill/>
          </a:ln>
          <a:effectLst/>
          <a:extLst>
            <a:ext uri="{909E8E84-426E-40dd-AFC4-6F175D3DCCD1}">
              <a14:hiddenFill xmlns="" xmlns:a14="http://schemas.microsoft.com/office/drawing/2010/main">
                <a:solidFill>
                  <a:srgbClr val="3399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de-AT" sz="1050" b="1" dirty="0">
                <a:solidFill>
                  <a:schemeClr val="bg1"/>
                </a:solidFill>
                <a:latin typeface="Optima" charset="0"/>
                <a:ea typeface="ＭＳ Ｐゴシック" charset="0"/>
              </a:rPr>
              <a:t>WIFI Oberösterreich</a:t>
            </a:r>
          </a:p>
        </p:txBody>
      </p:sp>
      <p:sp>
        <p:nvSpPr>
          <p:cNvPr id="12" name="Textplatzhalter 11"/>
          <p:cNvSpPr>
            <a:spLocks noGrp="1"/>
          </p:cNvSpPr>
          <p:nvPr>
            <p:ph type="body" sz="quarter" idx="12"/>
          </p:nvPr>
        </p:nvSpPr>
        <p:spPr>
          <a:xfrm>
            <a:off x="190500" y="837010"/>
            <a:ext cx="7848600" cy="707231"/>
          </a:xfrm>
        </p:spPr>
        <p:txBody>
          <a:bodyPr anchor="b" anchorCtr="0"/>
          <a:lstStyle>
            <a:lvl1pPr marL="0" indent="0">
              <a:buFont typeface="Arial" charset="0"/>
              <a:buNone/>
              <a:defRPr sz="1800" b="1" i="0" baseline="0"/>
            </a:lvl1pPr>
            <a:lvl2pPr marL="0" indent="0">
              <a:buNone/>
              <a:defRPr/>
            </a:lvl2pPr>
          </a:lstStyle>
          <a:p>
            <a:pPr lvl="0"/>
            <a:r>
              <a:rPr lang="de-DE"/>
              <a:t>Formatvorlagen des Textmasters bearbeiten</a:t>
            </a:r>
          </a:p>
        </p:txBody>
      </p:sp>
      <p:sp>
        <p:nvSpPr>
          <p:cNvPr id="8" name="Bildplatzhalter 7"/>
          <p:cNvSpPr>
            <a:spLocks noGrp="1"/>
          </p:cNvSpPr>
          <p:nvPr>
            <p:ph type="pic" sz="quarter" idx="13"/>
          </p:nvPr>
        </p:nvSpPr>
        <p:spPr>
          <a:xfrm>
            <a:off x="0" y="1822848"/>
            <a:ext cx="9144000" cy="2892028"/>
          </a:xfrm>
        </p:spPr>
        <p:txBody>
          <a:bodyPr/>
          <a:lstStyle/>
          <a:p>
            <a:r>
              <a:rPr lang="de-DE"/>
              <a:t>Bild durch Klicken auf Symbol hinzufügen</a:t>
            </a:r>
          </a:p>
        </p:txBody>
      </p:sp>
    </p:spTree>
    <p:extLst>
      <p:ext uri="{BB962C8B-B14F-4D97-AF65-F5344CB8AC3E}">
        <p14:creationId xmlns:p14="http://schemas.microsoft.com/office/powerpoint/2010/main" val="129917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2a">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335FA27C-E084-AD62-FF38-3CCE1DFD9E5E}"/>
              </a:ext>
            </a:extLst>
          </p:cNvPr>
          <p:cNvSpPr>
            <a:spLocks noGrp="1"/>
          </p:cNvSpPr>
          <p:nvPr>
            <p:ph type="pic" sz="quarter" idx="11"/>
          </p:nvPr>
        </p:nvSpPr>
        <p:spPr>
          <a:xfrm>
            <a:off x="0" y="0"/>
            <a:ext cx="9144000" cy="5143500"/>
          </a:xfrm>
        </p:spPr>
        <p:txBody>
          <a:bodyPr/>
          <a:lstStyle>
            <a:lvl1pPr marL="0" indent="0">
              <a:buNone/>
              <a:defRPr/>
            </a:lvl1pPr>
          </a:lstStyle>
          <a:p>
            <a:r>
              <a:rPr lang="de-DE"/>
              <a:t>Bild durch Klicken auf Symbol hinzufügen</a:t>
            </a:r>
            <a:endParaRPr lang="de-DE" dirty="0"/>
          </a:p>
        </p:txBody>
      </p:sp>
      <p:sp>
        <p:nvSpPr>
          <p:cNvPr id="3" name="Subtitle 2"/>
          <p:cNvSpPr>
            <a:spLocks noGrp="1"/>
          </p:cNvSpPr>
          <p:nvPr>
            <p:ph type="subTitle" idx="1" hasCustomPrompt="1"/>
          </p:nvPr>
        </p:nvSpPr>
        <p:spPr>
          <a:xfrm>
            <a:off x="2629108" y="2905746"/>
            <a:ext cx="4000292" cy="386054"/>
          </a:xfrm>
          <a:ln w="6350" cap="rnd">
            <a:solidFill>
              <a:schemeClr val="bg1"/>
            </a:solidFill>
          </a:ln>
        </p:spPr>
        <p:txBody>
          <a:bodyPr lIns="0" tIns="72000" rIns="0" bIns="36000" anchor="ctr" anchorCtr="0">
            <a:spAutoFit/>
          </a:bodyPr>
          <a:lstStyle>
            <a:lvl1pPr marL="0" indent="0" algn="ctr">
              <a:buNone/>
              <a:defRPr sz="2000" spc="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 UNTERTITELFORMAT</a:t>
            </a:r>
          </a:p>
        </p:txBody>
      </p:sp>
      <p:sp>
        <p:nvSpPr>
          <p:cNvPr id="4" name="Title 1">
            <a:extLst>
              <a:ext uri="{FF2B5EF4-FFF2-40B4-BE49-F238E27FC236}">
                <a16:creationId xmlns:a16="http://schemas.microsoft.com/office/drawing/2014/main" id="{C47A1C6E-8127-90AA-D0F0-CD13C12442E4}"/>
              </a:ext>
            </a:extLst>
          </p:cNvPr>
          <p:cNvSpPr>
            <a:spLocks noGrp="1"/>
          </p:cNvSpPr>
          <p:nvPr>
            <p:ph type="ctrTitle" hasCustomPrompt="1"/>
          </p:nvPr>
        </p:nvSpPr>
        <p:spPr>
          <a:xfrm>
            <a:off x="587829" y="1999595"/>
            <a:ext cx="7932057" cy="640857"/>
          </a:xfrm>
        </p:spPr>
        <p:txBody>
          <a:bodyPr lIns="0" tIns="0" rIns="0" bIns="0" anchor="b">
            <a:normAutofit/>
          </a:bodyPr>
          <a:lstStyle>
            <a:lvl1pPr algn="ctr">
              <a:defRPr sz="4400" b="1" i="0">
                <a:solidFill>
                  <a:schemeClr val="bg1"/>
                </a:solidFill>
                <a:latin typeface="Arial" panose="020B0604020202020204" pitchFamily="34" charset="0"/>
                <a:cs typeface="Arial" panose="020B0604020202020204" pitchFamily="34" charset="0"/>
              </a:defRPr>
            </a:lvl1pPr>
          </a:lstStyle>
          <a:p>
            <a:r>
              <a:rPr lang="de-DE" dirty="0"/>
              <a:t>TITEL DER PRÄSENTATION</a:t>
            </a:r>
            <a:endParaRPr lang="en-US" dirty="0"/>
          </a:p>
        </p:txBody>
      </p:sp>
    </p:spTree>
    <p:extLst>
      <p:ext uri="{BB962C8B-B14F-4D97-AF65-F5344CB8AC3E}">
        <p14:creationId xmlns:p14="http://schemas.microsoft.com/office/powerpoint/2010/main" val="41058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2b">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7536B929-DBCC-7E48-C007-5C4CDC367C52}"/>
              </a:ext>
            </a:extLst>
          </p:cNvPr>
          <p:cNvSpPr>
            <a:spLocks noGrp="1"/>
          </p:cNvSpPr>
          <p:nvPr>
            <p:ph type="pic" sz="quarter" idx="11"/>
          </p:nvPr>
        </p:nvSpPr>
        <p:spPr>
          <a:xfrm>
            <a:off x="0" y="0"/>
            <a:ext cx="9144000" cy="5143500"/>
          </a:xfrm>
        </p:spPr>
        <p:txBody>
          <a:bodyPr/>
          <a:lstStyle>
            <a:lvl1pPr marL="0" indent="0">
              <a:buNone/>
              <a:defRPr/>
            </a:lvl1pPr>
          </a:lstStyle>
          <a:p>
            <a:r>
              <a:rPr lang="de-DE"/>
              <a:t>Bild durch Klicken auf Symbol hinzufügen</a:t>
            </a:r>
            <a:endParaRPr lang="de-DE" dirty="0"/>
          </a:p>
        </p:txBody>
      </p:sp>
      <p:sp>
        <p:nvSpPr>
          <p:cNvPr id="3" name="Subtitle 2"/>
          <p:cNvSpPr>
            <a:spLocks noGrp="1"/>
          </p:cNvSpPr>
          <p:nvPr>
            <p:ph type="subTitle" idx="1" hasCustomPrompt="1"/>
          </p:nvPr>
        </p:nvSpPr>
        <p:spPr>
          <a:xfrm>
            <a:off x="2629108" y="2905746"/>
            <a:ext cx="4000292" cy="386054"/>
          </a:xfrm>
          <a:ln w="6350" cap="rnd">
            <a:solidFill>
              <a:schemeClr val="bg1"/>
            </a:solidFill>
          </a:ln>
        </p:spPr>
        <p:txBody>
          <a:bodyPr lIns="0" tIns="72000" rIns="0" bIns="36000" anchor="ctr" anchorCtr="0">
            <a:spAutoFit/>
          </a:bodyPr>
          <a:lstStyle>
            <a:lvl1pPr marL="0" indent="0" algn="ctr">
              <a:buNone/>
              <a:defRPr sz="2000" spc="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 UNTERTITELFORMAT</a:t>
            </a:r>
          </a:p>
        </p:txBody>
      </p:sp>
      <p:pic>
        <p:nvPicPr>
          <p:cNvPr id="4" name="Grafik 3">
            <a:extLst>
              <a:ext uri="{FF2B5EF4-FFF2-40B4-BE49-F238E27FC236}">
                <a16:creationId xmlns:a16="http://schemas.microsoft.com/office/drawing/2014/main" id="{378B7615-7469-F770-2EB2-87D19660A558}"/>
              </a:ext>
            </a:extLst>
          </p:cNvPr>
          <p:cNvPicPr>
            <a:picLocks noChangeAspect="1"/>
          </p:cNvPicPr>
          <p:nvPr userDrawn="1"/>
        </p:nvPicPr>
        <p:blipFill>
          <a:blip r:embed="rId2"/>
          <a:stretch>
            <a:fillRect/>
          </a:stretch>
        </p:blipFill>
        <p:spPr>
          <a:xfrm>
            <a:off x="4146445" y="485811"/>
            <a:ext cx="851109" cy="1069560"/>
          </a:xfrm>
          <a:prstGeom prst="rect">
            <a:avLst/>
          </a:prstGeom>
        </p:spPr>
      </p:pic>
      <p:sp>
        <p:nvSpPr>
          <p:cNvPr id="6" name="Title 1">
            <a:extLst>
              <a:ext uri="{FF2B5EF4-FFF2-40B4-BE49-F238E27FC236}">
                <a16:creationId xmlns:a16="http://schemas.microsoft.com/office/drawing/2014/main" id="{6FD4A229-B619-B599-A120-120E57AC092C}"/>
              </a:ext>
            </a:extLst>
          </p:cNvPr>
          <p:cNvSpPr>
            <a:spLocks noGrp="1"/>
          </p:cNvSpPr>
          <p:nvPr>
            <p:ph type="ctrTitle" hasCustomPrompt="1"/>
          </p:nvPr>
        </p:nvSpPr>
        <p:spPr>
          <a:xfrm>
            <a:off x="587829" y="1999595"/>
            <a:ext cx="7932057" cy="640857"/>
          </a:xfrm>
        </p:spPr>
        <p:txBody>
          <a:bodyPr lIns="0" tIns="0" rIns="0" bIns="0" anchor="b">
            <a:normAutofit/>
          </a:bodyPr>
          <a:lstStyle>
            <a:lvl1pPr algn="ctr">
              <a:defRPr sz="4400" b="1" i="0">
                <a:solidFill>
                  <a:schemeClr val="bg1"/>
                </a:solidFill>
                <a:latin typeface="Arial" panose="020B0604020202020204" pitchFamily="34" charset="0"/>
                <a:cs typeface="Arial" panose="020B0604020202020204" pitchFamily="34" charset="0"/>
              </a:defRPr>
            </a:lvl1pPr>
          </a:lstStyle>
          <a:p>
            <a:r>
              <a:rPr lang="de-DE" dirty="0"/>
              <a:t>TITEL DER PRÄSENTATION</a:t>
            </a:r>
            <a:endParaRPr lang="en-US" dirty="0"/>
          </a:p>
        </p:txBody>
      </p:sp>
    </p:spTree>
    <p:extLst>
      <p:ext uri="{BB962C8B-B14F-4D97-AF65-F5344CB8AC3E}">
        <p14:creationId xmlns:p14="http://schemas.microsoft.com/office/powerpoint/2010/main" val="20043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2c">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178C3ADC-7286-459C-6B03-FC419D95AD6E}"/>
              </a:ext>
            </a:extLst>
          </p:cNvPr>
          <p:cNvSpPr>
            <a:spLocks noGrp="1"/>
          </p:cNvSpPr>
          <p:nvPr>
            <p:ph type="pic" sz="quarter" idx="11"/>
          </p:nvPr>
        </p:nvSpPr>
        <p:spPr>
          <a:xfrm>
            <a:off x="0" y="0"/>
            <a:ext cx="9144000" cy="5143500"/>
          </a:xfrm>
        </p:spPr>
        <p:txBody>
          <a:bodyPr/>
          <a:lstStyle>
            <a:lvl1pPr marL="0" indent="0">
              <a:buNone/>
              <a:defRPr/>
            </a:lvl1pPr>
          </a:lstStyle>
          <a:p>
            <a:r>
              <a:rPr lang="de-DE"/>
              <a:t>Bild durch Klicken auf Symbol hinzufügen</a:t>
            </a:r>
            <a:endParaRPr lang="de-DE" dirty="0"/>
          </a:p>
        </p:txBody>
      </p:sp>
      <p:pic>
        <p:nvPicPr>
          <p:cNvPr id="4" name="Grafik 3">
            <a:extLst>
              <a:ext uri="{FF2B5EF4-FFF2-40B4-BE49-F238E27FC236}">
                <a16:creationId xmlns:a16="http://schemas.microsoft.com/office/drawing/2014/main" id="{378B7615-7469-F770-2EB2-87D19660A558}"/>
              </a:ext>
            </a:extLst>
          </p:cNvPr>
          <p:cNvPicPr>
            <a:picLocks noChangeAspect="1"/>
          </p:cNvPicPr>
          <p:nvPr userDrawn="1"/>
        </p:nvPicPr>
        <p:blipFill>
          <a:blip r:embed="rId2"/>
          <a:stretch>
            <a:fillRect/>
          </a:stretch>
        </p:blipFill>
        <p:spPr>
          <a:xfrm>
            <a:off x="4146445" y="485811"/>
            <a:ext cx="851109" cy="1069560"/>
          </a:xfrm>
          <a:prstGeom prst="rect">
            <a:avLst/>
          </a:prstGeom>
        </p:spPr>
      </p:pic>
      <p:cxnSp>
        <p:nvCxnSpPr>
          <p:cNvPr id="9" name="Gerade Verbindung 8">
            <a:extLst>
              <a:ext uri="{FF2B5EF4-FFF2-40B4-BE49-F238E27FC236}">
                <a16:creationId xmlns:a16="http://schemas.microsoft.com/office/drawing/2014/main" id="{7A8B0437-D936-EF14-E3BC-4207D8A62A64}"/>
              </a:ext>
            </a:extLst>
          </p:cNvPr>
          <p:cNvCxnSpPr>
            <a:cxnSpLocks/>
          </p:cNvCxnSpPr>
          <p:nvPr userDrawn="1"/>
        </p:nvCxnSpPr>
        <p:spPr>
          <a:xfrm>
            <a:off x="4196593" y="3373547"/>
            <a:ext cx="7183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32E4F6A6-0FAD-519A-5DF0-A6CE0FE61A59}"/>
              </a:ext>
            </a:extLst>
          </p:cNvPr>
          <p:cNvCxnSpPr>
            <a:cxnSpLocks/>
          </p:cNvCxnSpPr>
          <p:nvPr userDrawn="1"/>
        </p:nvCxnSpPr>
        <p:spPr>
          <a:xfrm>
            <a:off x="4348993" y="3525947"/>
            <a:ext cx="7183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F74BFE-2308-614E-DC33-77A6895F68C7}"/>
              </a:ext>
            </a:extLst>
          </p:cNvPr>
          <p:cNvSpPr>
            <a:spLocks noGrp="1"/>
          </p:cNvSpPr>
          <p:nvPr>
            <p:ph type="ctrTitle" hasCustomPrompt="1"/>
          </p:nvPr>
        </p:nvSpPr>
        <p:spPr>
          <a:xfrm>
            <a:off x="1143000" y="3540526"/>
            <a:ext cx="6858000" cy="457472"/>
          </a:xfrm>
        </p:spPr>
        <p:txBody>
          <a:bodyPr lIns="0" tIns="0" rIns="0" bIns="0" anchor="b">
            <a:normAutofit/>
          </a:bodyPr>
          <a:lstStyle>
            <a:lvl1pPr algn="ctr">
              <a:defRPr sz="2000" b="1" i="0">
                <a:solidFill>
                  <a:schemeClr val="bg1"/>
                </a:solidFill>
                <a:latin typeface="Arial" panose="020B0604020202020204" pitchFamily="34" charset="0"/>
                <a:cs typeface="Arial" panose="020B0604020202020204" pitchFamily="34" charset="0"/>
              </a:defRPr>
            </a:lvl1pPr>
          </a:lstStyle>
          <a:p>
            <a:r>
              <a:rPr lang="de-DE" dirty="0"/>
              <a:t>UNTERTITEL DER RÄSENTATION</a:t>
            </a:r>
            <a:endParaRPr lang="en-US" dirty="0"/>
          </a:p>
        </p:txBody>
      </p:sp>
      <p:sp>
        <p:nvSpPr>
          <p:cNvPr id="3" name="Subtitle 2">
            <a:extLst>
              <a:ext uri="{FF2B5EF4-FFF2-40B4-BE49-F238E27FC236}">
                <a16:creationId xmlns:a16="http://schemas.microsoft.com/office/drawing/2014/main" id="{D7A520E7-6631-8E64-D1DD-80DAA7F74DB5}"/>
              </a:ext>
            </a:extLst>
          </p:cNvPr>
          <p:cNvSpPr>
            <a:spLocks noGrp="1"/>
          </p:cNvSpPr>
          <p:nvPr>
            <p:ph type="subTitle" idx="1" hasCustomPrompt="1"/>
          </p:nvPr>
        </p:nvSpPr>
        <p:spPr>
          <a:xfrm>
            <a:off x="1143000" y="1750679"/>
            <a:ext cx="6858000" cy="1517293"/>
          </a:xfrm>
        </p:spPr>
        <p:txBody>
          <a:bodyPr>
            <a:noAutofit/>
          </a:bodyPr>
          <a:lstStyle>
            <a:lvl1pPr marL="0" indent="0" algn="ctr">
              <a:lnSpc>
                <a:spcPct val="100000"/>
              </a:lnSpc>
              <a:buNone/>
              <a:defRPr sz="4400" spc="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TITEL DER PRÄSENTATION</a:t>
            </a:r>
          </a:p>
        </p:txBody>
      </p:sp>
    </p:spTree>
    <p:extLst>
      <p:ext uri="{BB962C8B-B14F-4D97-AF65-F5344CB8AC3E}">
        <p14:creationId xmlns:p14="http://schemas.microsoft.com/office/powerpoint/2010/main" val="222440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Bild rech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00478"/>
            <a:ext cx="3727450" cy="457048"/>
          </a:xfrm>
          <a:noFill/>
        </p:spPr>
        <p:txBody>
          <a:bodyPr lIns="0" tIns="0" rIns="0" bIns="0" anchor="b" anchorCtr="0">
            <a:spAutoFit/>
          </a:bodyPr>
          <a:lstStyle>
            <a:lvl1pPr algn="r">
              <a:defRPr>
                <a:solidFill>
                  <a:srgbClr val="85C266"/>
                </a:solidFill>
              </a:defRPr>
            </a:lvl1pPr>
          </a:lstStyle>
          <a:p>
            <a:r>
              <a:rPr lang="de-DE" dirty="0"/>
              <a:t>KAPITEL</a:t>
            </a:r>
            <a:endParaRPr lang="en-US" dirty="0"/>
          </a:p>
        </p:txBody>
      </p:sp>
      <p:sp>
        <p:nvSpPr>
          <p:cNvPr id="15" name="Text Placeholder 2">
            <a:extLst>
              <a:ext uri="{FF2B5EF4-FFF2-40B4-BE49-F238E27FC236}">
                <a16:creationId xmlns:a16="http://schemas.microsoft.com/office/drawing/2014/main" id="{50FB1E02-621F-82B3-6966-C4BBEB47DB93}"/>
              </a:ext>
            </a:extLst>
          </p:cNvPr>
          <p:cNvSpPr>
            <a:spLocks noGrp="1"/>
          </p:cNvSpPr>
          <p:nvPr>
            <p:ph type="body" idx="1" hasCustomPrompt="1"/>
          </p:nvPr>
        </p:nvSpPr>
        <p:spPr>
          <a:xfrm>
            <a:off x="4787901" y="1651001"/>
            <a:ext cx="3954458" cy="1663699"/>
          </a:xfrm>
        </p:spPr>
        <p:txBody>
          <a:bodyPr anchor="ctr" anchorCtr="0"/>
          <a:lstStyle>
            <a:lvl1pPr marL="0" indent="0">
              <a:lnSpc>
                <a:spcPts val="2460"/>
              </a:lnSpc>
              <a:spcBef>
                <a:spcPts val="0"/>
              </a:spcBef>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consectetuer</a:t>
            </a:r>
            <a:r>
              <a:rPr lang="de-AT" dirty="0"/>
              <a:t> </a:t>
            </a:r>
            <a:r>
              <a:rPr lang="de-AT" dirty="0" err="1"/>
              <a:t>adipiscing</a:t>
            </a:r>
            <a:r>
              <a:rPr lang="de-AT" dirty="0"/>
              <a:t> </a:t>
            </a:r>
            <a:r>
              <a:rPr lang="de-AT" dirty="0" err="1"/>
              <a:t>elit</a:t>
            </a:r>
            <a:r>
              <a:rPr lang="de-AT" dirty="0"/>
              <a:t>. </a:t>
            </a:r>
            <a:r>
              <a:rPr lang="de-AT" dirty="0" err="1"/>
              <a:t>Aenean</a:t>
            </a:r>
            <a:r>
              <a:rPr lang="de-AT" dirty="0"/>
              <a:t> commodo </a:t>
            </a:r>
            <a:r>
              <a:rPr lang="de-AT" dirty="0" err="1"/>
              <a:t>ligula</a:t>
            </a:r>
            <a:r>
              <a:rPr lang="de-AT" dirty="0"/>
              <a:t> </a:t>
            </a:r>
            <a:r>
              <a:rPr lang="de-AT" dirty="0" err="1"/>
              <a:t>eget</a:t>
            </a:r>
            <a:r>
              <a:rPr lang="de-AT" dirty="0"/>
              <a:t> </a:t>
            </a:r>
            <a:r>
              <a:rPr lang="de-AT" dirty="0" err="1"/>
              <a:t>dolor</a:t>
            </a:r>
            <a:r>
              <a:rPr lang="de-AT" dirty="0"/>
              <a:t>. </a:t>
            </a:r>
          </a:p>
          <a:p>
            <a:pPr lvl="0"/>
            <a:r>
              <a:rPr lang="de-AT" dirty="0" err="1"/>
              <a:t>Aenean</a:t>
            </a:r>
            <a:r>
              <a:rPr lang="de-AT" dirty="0"/>
              <a:t> </a:t>
            </a:r>
            <a:r>
              <a:rPr lang="de-AT" dirty="0" err="1"/>
              <a:t>massa</a:t>
            </a:r>
            <a:r>
              <a:rPr lang="de-AT" dirty="0"/>
              <a:t>.</a:t>
            </a:r>
            <a:endParaRPr lang="de-DE" dirty="0"/>
          </a:p>
        </p:txBody>
      </p:sp>
      <p:sp>
        <p:nvSpPr>
          <p:cNvPr id="19" name="Textplatzhalter 7">
            <a:extLst>
              <a:ext uri="{FF2B5EF4-FFF2-40B4-BE49-F238E27FC236}">
                <a16:creationId xmlns:a16="http://schemas.microsoft.com/office/drawing/2014/main" id="{DDA0B9B4-A9EC-782C-AF43-754AD6D6BBC0}"/>
              </a:ext>
            </a:extLst>
          </p:cNvPr>
          <p:cNvSpPr>
            <a:spLocks noGrp="1"/>
          </p:cNvSpPr>
          <p:nvPr>
            <p:ph type="body" sz="quarter" idx="10" hasCustomPrompt="1"/>
          </p:nvPr>
        </p:nvSpPr>
        <p:spPr>
          <a:xfrm>
            <a:off x="628650" y="2482850"/>
            <a:ext cx="3727450" cy="457048"/>
          </a:xfrm>
        </p:spPr>
        <p:txBody>
          <a:bodyPr lIns="0" tIns="0" rIns="0" bIns="0">
            <a:spAutoFit/>
          </a:bodyPr>
          <a:lstStyle>
            <a:lvl1pPr marL="0" indent="0" algn="r">
              <a:lnSpc>
                <a:spcPct val="90000"/>
              </a:lnSpc>
              <a:buNone/>
              <a:defRPr sz="3300" b="1" i="0">
                <a:solidFill>
                  <a:srgbClr val="0D2600"/>
                </a:solidFill>
                <a:latin typeface="Arial" panose="020B0604020202020204" pitchFamily="34" charset="0"/>
                <a:cs typeface="Arial" panose="020B0604020202020204" pitchFamily="34" charset="0"/>
              </a:defRPr>
            </a:lvl1pPr>
          </a:lstStyle>
          <a:p>
            <a:pPr lvl="0"/>
            <a:r>
              <a:rPr lang="de-DE" dirty="0"/>
              <a:t>HEADLINE</a:t>
            </a:r>
          </a:p>
        </p:txBody>
      </p:sp>
      <p:sp>
        <p:nvSpPr>
          <p:cNvPr id="20" name="Date Placeholder 3">
            <a:extLst>
              <a:ext uri="{FF2B5EF4-FFF2-40B4-BE49-F238E27FC236}">
                <a16:creationId xmlns:a16="http://schemas.microsoft.com/office/drawing/2014/main" id="{6B7B18BD-65AE-2454-9BCC-4DE371D8A99E}"/>
              </a:ext>
            </a:extLst>
          </p:cNvPr>
          <p:cNvSpPr>
            <a:spLocks noGrp="1"/>
          </p:cNvSpPr>
          <p:nvPr>
            <p:ph type="dt" sz="half" idx="2"/>
          </p:nvPr>
        </p:nvSpPr>
        <p:spPr>
          <a:xfrm>
            <a:off x="1802782"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3B7AD08A-7094-A243-B7A4-FDEB9B73F46C}" type="datetime1">
              <a:rPr lang="de-AT" smtClean="0"/>
              <a:t>23.04.2024</a:t>
            </a:fld>
            <a:endParaRPr lang="de-DE" dirty="0"/>
          </a:p>
        </p:txBody>
      </p:sp>
    </p:spTree>
    <p:extLst>
      <p:ext uri="{BB962C8B-B14F-4D97-AF65-F5344CB8AC3E}">
        <p14:creationId xmlns:p14="http://schemas.microsoft.com/office/powerpoint/2010/main" val="1471719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Bild lin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5050" y="2000478"/>
            <a:ext cx="3727450" cy="457048"/>
          </a:xfrm>
          <a:noFill/>
        </p:spPr>
        <p:txBody>
          <a:bodyPr lIns="0" tIns="0" rIns="0" bIns="0" anchor="b" anchorCtr="0">
            <a:spAutoFit/>
          </a:bodyPr>
          <a:lstStyle>
            <a:lvl1pPr algn="l">
              <a:defRPr>
                <a:solidFill>
                  <a:srgbClr val="85C266"/>
                </a:solidFill>
              </a:defRPr>
            </a:lvl1pPr>
          </a:lstStyle>
          <a:p>
            <a:r>
              <a:rPr lang="de-DE" dirty="0"/>
              <a:t>KAPITEL</a:t>
            </a:r>
            <a:endParaRPr lang="en-US" dirty="0"/>
          </a:p>
        </p:txBody>
      </p:sp>
      <p:sp>
        <p:nvSpPr>
          <p:cNvPr id="15" name="Text Placeholder 2">
            <a:extLst>
              <a:ext uri="{FF2B5EF4-FFF2-40B4-BE49-F238E27FC236}">
                <a16:creationId xmlns:a16="http://schemas.microsoft.com/office/drawing/2014/main" id="{50FB1E02-621F-82B3-6966-C4BBEB47DB93}"/>
              </a:ext>
            </a:extLst>
          </p:cNvPr>
          <p:cNvSpPr>
            <a:spLocks noGrp="1"/>
          </p:cNvSpPr>
          <p:nvPr>
            <p:ph type="body" idx="1" hasCustomPrompt="1"/>
          </p:nvPr>
        </p:nvSpPr>
        <p:spPr>
          <a:xfrm>
            <a:off x="344493" y="1651001"/>
            <a:ext cx="3954458" cy="1663700"/>
          </a:xfrm>
        </p:spPr>
        <p:txBody>
          <a:bodyPr anchor="ctr" anchorCtr="0"/>
          <a:lstStyle>
            <a:lvl1pPr marL="0" indent="0" algn="r">
              <a:lnSpc>
                <a:spcPts val="2460"/>
              </a:lnSpc>
              <a:spcBef>
                <a:spcPts val="0"/>
              </a:spcBef>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consectetuer</a:t>
            </a:r>
            <a:r>
              <a:rPr lang="de-AT" dirty="0"/>
              <a:t> </a:t>
            </a:r>
            <a:r>
              <a:rPr lang="de-AT" dirty="0" err="1"/>
              <a:t>adipiscing</a:t>
            </a:r>
            <a:r>
              <a:rPr lang="de-AT" dirty="0"/>
              <a:t> </a:t>
            </a:r>
            <a:r>
              <a:rPr lang="de-AT" dirty="0" err="1"/>
              <a:t>elit</a:t>
            </a:r>
            <a:r>
              <a:rPr lang="de-AT" dirty="0"/>
              <a:t>. </a:t>
            </a:r>
            <a:r>
              <a:rPr lang="de-AT" dirty="0" err="1"/>
              <a:t>Aenean</a:t>
            </a:r>
            <a:r>
              <a:rPr lang="de-AT" dirty="0"/>
              <a:t> commodo </a:t>
            </a:r>
            <a:r>
              <a:rPr lang="de-AT" dirty="0" err="1"/>
              <a:t>ligula</a:t>
            </a:r>
            <a:r>
              <a:rPr lang="de-AT" dirty="0"/>
              <a:t> </a:t>
            </a:r>
            <a:r>
              <a:rPr lang="de-AT" dirty="0" err="1"/>
              <a:t>eget</a:t>
            </a:r>
            <a:r>
              <a:rPr lang="de-AT" dirty="0"/>
              <a:t> </a:t>
            </a:r>
            <a:r>
              <a:rPr lang="de-AT" dirty="0" err="1"/>
              <a:t>dolor</a:t>
            </a:r>
            <a:r>
              <a:rPr lang="de-AT" dirty="0"/>
              <a:t>. </a:t>
            </a:r>
          </a:p>
          <a:p>
            <a:pPr lvl="0"/>
            <a:r>
              <a:rPr lang="de-AT" dirty="0" err="1"/>
              <a:t>Aenean</a:t>
            </a:r>
            <a:r>
              <a:rPr lang="de-AT" dirty="0"/>
              <a:t> </a:t>
            </a:r>
            <a:r>
              <a:rPr lang="de-AT" dirty="0" err="1"/>
              <a:t>massa</a:t>
            </a:r>
            <a:r>
              <a:rPr lang="de-AT" dirty="0"/>
              <a:t>.</a:t>
            </a:r>
            <a:endParaRPr lang="de-DE" dirty="0"/>
          </a:p>
        </p:txBody>
      </p:sp>
      <p:sp>
        <p:nvSpPr>
          <p:cNvPr id="8" name="Textplatzhalter 7">
            <a:extLst>
              <a:ext uri="{FF2B5EF4-FFF2-40B4-BE49-F238E27FC236}">
                <a16:creationId xmlns:a16="http://schemas.microsoft.com/office/drawing/2014/main" id="{EFB4C6EC-9A64-D135-D3BB-29AF06A45E85}"/>
              </a:ext>
            </a:extLst>
          </p:cNvPr>
          <p:cNvSpPr>
            <a:spLocks noGrp="1"/>
          </p:cNvSpPr>
          <p:nvPr>
            <p:ph type="body" sz="quarter" idx="10" hasCustomPrompt="1"/>
          </p:nvPr>
        </p:nvSpPr>
        <p:spPr>
          <a:xfrm>
            <a:off x="4845050" y="2482850"/>
            <a:ext cx="3727450" cy="482600"/>
          </a:xfrm>
        </p:spPr>
        <p:txBody>
          <a:bodyPr lIns="0" tIns="0" rIns="0" bIns="0">
            <a:noAutofit/>
          </a:bodyPr>
          <a:lstStyle>
            <a:lvl1pPr marL="0" indent="0">
              <a:lnSpc>
                <a:spcPct val="90000"/>
              </a:lnSpc>
              <a:buNone/>
              <a:defRPr sz="3300" b="1" i="0">
                <a:solidFill>
                  <a:srgbClr val="0D2600"/>
                </a:solidFill>
                <a:latin typeface="Arial" panose="020B0604020202020204" pitchFamily="34" charset="0"/>
                <a:cs typeface="Arial" panose="020B0604020202020204" pitchFamily="34" charset="0"/>
              </a:defRPr>
            </a:lvl1pPr>
          </a:lstStyle>
          <a:p>
            <a:pPr lvl="0"/>
            <a:r>
              <a:rPr lang="de-DE" dirty="0"/>
              <a:t>HEADLINE</a:t>
            </a:r>
          </a:p>
        </p:txBody>
      </p:sp>
      <p:sp>
        <p:nvSpPr>
          <p:cNvPr id="17" name="Date Placeholder 3">
            <a:extLst>
              <a:ext uri="{FF2B5EF4-FFF2-40B4-BE49-F238E27FC236}">
                <a16:creationId xmlns:a16="http://schemas.microsoft.com/office/drawing/2014/main" id="{D0E5FB05-B6A7-D268-FC5B-0A12329BF10C}"/>
              </a:ext>
            </a:extLst>
          </p:cNvPr>
          <p:cNvSpPr>
            <a:spLocks noGrp="1"/>
          </p:cNvSpPr>
          <p:nvPr>
            <p:ph type="dt" sz="half" idx="2"/>
          </p:nvPr>
        </p:nvSpPr>
        <p:spPr>
          <a:xfrm>
            <a:off x="1797290"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36602167-335D-364F-AD28-BE6C8A2A6854}" type="datetime1">
              <a:rPr lang="de-AT" smtClean="0">
                <a:solidFill>
                  <a:schemeClr val="bg1"/>
                </a:solidFill>
              </a:rPr>
              <a:t>23.04.2024</a:t>
            </a:fld>
            <a:endParaRPr lang="de-DE" dirty="0">
              <a:solidFill>
                <a:schemeClr val="bg1"/>
              </a:solidFill>
            </a:endParaRPr>
          </a:p>
        </p:txBody>
      </p:sp>
      <p:grpSp>
        <p:nvGrpSpPr>
          <p:cNvPr id="23" name="Gruppieren 22">
            <a:extLst>
              <a:ext uri="{FF2B5EF4-FFF2-40B4-BE49-F238E27FC236}">
                <a16:creationId xmlns:a16="http://schemas.microsoft.com/office/drawing/2014/main" id="{E2C252AA-24A5-3A3F-2909-383B6D5EE807}"/>
              </a:ext>
            </a:extLst>
          </p:cNvPr>
          <p:cNvGrpSpPr/>
          <p:nvPr userDrawn="1"/>
        </p:nvGrpSpPr>
        <p:grpSpPr>
          <a:xfrm>
            <a:off x="130101" y="4634471"/>
            <a:ext cx="1667384" cy="392171"/>
            <a:chOff x="130101" y="4634471"/>
            <a:chExt cx="1667384" cy="392171"/>
          </a:xfrm>
        </p:grpSpPr>
        <p:pic>
          <p:nvPicPr>
            <p:cNvPr id="24" name="Grafik 23">
              <a:extLst>
                <a:ext uri="{FF2B5EF4-FFF2-40B4-BE49-F238E27FC236}">
                  <a16:creationId xmlns:a16="http://schemas.microsoft.com/office/drawing/2014/main" id="{A1FA9CD5-2166-B2E6-E5E7-239294E9E3D7}"/>
                </a:ext>
              </a:extLst>
            </p:cNvPr>
            <p:cNvPicPr>
              <a:picLocks noChangeAspect="1"/>
            </p:cNvPicPr>
            <p:nvPr userDrawn="1"/>
          </p:nvPicPr>
          <p:blipFill>
            <a:blip r:embed="rId2"/>
            <a:stretch>
              <a:fillRect/>
            </a:stretch>
          </p:blipFill>
          <p:spPr>
            <a:xfrm>
              <a:off x="130101" y="4634471"/>
              <a:ext cx="312284" cy="392171"/>
            </a:xfrm>
            <a:prstGeom prst="rect">
              <a:avLst/>
            </a:prstGeom>
          </p:spPr>
        </p:pic>
        <p:sp>
          <p:nvSpPr>
            <p:cNvPr id="25" name="Textfeld 24">
              <a:extLst>
                <a:ext uri="{FF2B5EF4-FFF2-40B4-BE49-F238E27FC236}">
                  <a16:creationId xmlns:a16="http://schemas.microsoft.com/office/drawing/2014/main" id="{CD71BD33-4D8C-7F56-40C9-4EEFA67B8979}"/>
                </a:ext>
              </a:extLst>
            </p:cNvPr>
            <p:cNvSpPr txBox="1"/>
            <p:nvPr userDrawn="1"/>
          </p:nvSpPr>
          <p:spPr>
            <a:xfrm>
              <a:off x="623888" y="4834999"/>
              <a:ext cx="1173597" cy="138499"/>
            </a:xfrm>
            <a:prstGeom prst="rect">
              <a:avLst/>
            </a:prstGeom>
            <a:noFill/>
          </p:spPr>
          <p:txBody>
            <a:bodyPr vert="horz" wrap="square" lIns="0" tIns="0" rIns="0" bIns="0" rtlCol="0" anchor="t" anchorCtr="0">
              <a:spAutoFit/>
            </a:bodyPr>
            <a:lstStyle/>
            <a:p>
              <a:r>
                <a:rPr lang="de-DE" sz="900" b="1" dirty="0">
                  <a:solidFill>
                    <a:schemeClr val="bg1"/>
                  </a:solidFill>
                  <a:latin typeface="Arial" panose="020B0604020202020204" pitchFamily="34" charset="0"/>
                  <a:cs typeface="Arial" panose="020B0604020202020204" pitchFamily="34" charset="0"/>
                </a:rPr>
                <a:t>WIFI Oberösterreich </a:t>
              </a:r>
              <a:r>
                <a:rPr lang="de-DE" sz="900" b="0"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7554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Kapitel ohne Bild rechts">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C8D5E74B-760E-5335-D449-B7F73B7EAAD8}"/>
              </a:ext>
            </a:extLst>
          </p:cNvPr>
          <p:cNvSpPr/>
          <p:nvPr userDrawn="1"/>
        </p:nvSpPr>
        <p:spPr>
          <a:xfrm>
            <a:off x="4572000" y="0"/>
            <a:ext cx="4572000" cy="5143500"/>
          </a:xfrm>
          <a:prstGeom prst="rect">
            <a:avLst/>
          </a:prstGeom>
          <a:solidFill>
            <a:srgbClr val="85C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 name="Title 1"/>
          <p:cNvSpPr>
            <a:spLocks noGrp="1"/>
          </p:cNvSpPr>
          <p:nvPr>
            <p:ph type="title" hasCustomPrompt="1"/>
          </p:nvPr>
        </p:nvSpPr>
        <p:spPr>
          <a:xfrm>
            <a:off x="628650" y="2000478"/>
            <a:ext cx="3727450" cy="457048"/>
          </a:xfrm>
          <a:noFill/>
        </p:spPr>
        <p:txBody>
          <a:bodyPr lIns="0" tIns="0" rIns="0" bIns="0" anchor="b" anchorCtr="0">
            <a:spAutoFit/>
          </a:bodyPr>
          <a:lstStyle>
            <a:lvl1pPr algn="r">
              <a:defRPr>
                <a:solidFill>
                  <a:srgbClr val="85C266"/>
                </a:solidFill>
              </a:defRPr>
            </a:lvl1pPr>
          </a:lstStyle>
          <a:p>
            <a:r>
              <a:rPr lang="de-DE" dirty="0"/>
              <a:t>KAPITEL</a:t>
            </a:r>
            <a:endParaRPr lang="en-US" dirty="0"/>
          </a:p>
        </p:txBody>
      </p:sp>
      <p:cxnSp>
        <p:nvCxnSpPr>
          <p:cNvPr id="7" name="Gerade Verbindung 6">
            <a:extLst>
              <a:ext uri="{FF2B5EF4-FFF2-40B4-BE49-F238E27FC236}">
                <a16:creationId xmlns:a16="http://schemas.microsoft.com/office/drawing/2014/main" id="{1758B578-71EF-DD50-E4F8-13A29EBB3043}"/>
              </a:ext>
            </a:extLst>
          </p:cNvPr>
          <p:cNvCxnSpPr>
            <a:cxnSpLocks/>
          </p:cNvCxnSpPr>
          <p:nvPr userDrawn="1"/>
        </p:nvCxnSpPr>
        <p:spPr>
          <a:xfrm flipV="1">
            <a:off x="4572000" y="1651000"/>
            <a:ext cx="0" cy="1663700"/>
          </a:xfrm>
          <a:prstGeom prst="line">
            <a:avLst/>
          </a:prstGeom>
          <a:ln w="76200">
            <a:solidFill>
              <a:srgbClr val="5CAD33"/>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50FB1E02-621F-82B3-6966-C4BBEB47DB93}"/>
              </a:ext>
            </a:extLst>
          </p:cNvPr>
          <p:cNvSpPr>
            <a:spLocks noGrp="1"/>
          </p:cNvSpPr>
          <p:nvPr>
            <p:ph type="body" idx="1" hasCustomPrompt="1"/>
          </p:nvPr>
        </p:nvSpPr>
        <p:spPr>
          <a:xfrm>
            <a:off x="4787901" y="1651001"/>
            <a:ext cx="3954458" cy="1663699"/>
          </a:xfrm>
        </p:spPr>
        <p:txBody>
          <a:bodyPr anchor="ctr" anchorCtr="0"/>
          <a:lstStyle>
            <a:lvl1pPr marL="0" indent="0">
              <a:lnSpc>
                <a:spcPts val="2460"/>
              </a:lnSpc>
              <a:spcBef>
                <a:spcPts val="0"/>
              </a:spcBef>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consectetuer</a:t>
            </a:r>
            <a:r>
              <a:rPr lang="de-AT" dirty="0"/>
              <a:t> </a:t>
            </a:r>
            <a:r>
              <a:rPr lang="de-AT" dirty="0" err="1"/>
              <a:t>adipiscing</a:t>
            </a:r>
            <a:r>
              <a:rPr lang="de-AT" dirty="0"/>
              <a:t> </a:t>
            </a:r>
            <a:r>
              <a:rPr lang="de-AT" dirty="0" err="1"/>
              <a:t>elit</a:t>
            </a:r>
            <a:r>
              <a:rPr lang="de-AT" dirty="0"/>
              <a:t>. </a:t>
            </a:r>
            <a:r>
              <a:rPr lang="de-AT" dirty="0" err="1"/>
              <a:t>Aenean</a:t>
            </a:r>
            <a:r>
              <a:rPr lang="de-AT" dirty="0"/>
              <a:t> commodo </a:t>
            </a:r>
            <a:r>
              <a:rPr lang="de-AT" dirty="0" err="1"/>
              <a:t>ligula</a:t>
            </a:r>
            <a:r>
              <a:rPr lang="de-AT" dirty="0"/>
              <a:t> </a:t>
            </a:r>
            <a:r>
              <a:rPr lang="de-AT" dirty="0" err="1"/>
              <a:t>eget</a:t>
            </a:r>
            <a:r>
              <a:rPr lang="de-AT" dirty="0"/>
              <a:t> </a:t>
            </a:r>
            <a:r>
              <a:rPr lang="de-AT" dirty="0" err="1"/>
              <a:t>dolor</a:t>
            </a:r>
            <a:r>
              <a:rPr lang="de-AT" dirty="0"/>
              <a:t>. </a:t>
            </a:r>
          </a:p>
          <a:p>
            <a:pPr lvl="0"/>
            <a:r>
              <a:rPr lang="de-AT" dirty="0" err="1"/>
              <a:t>Aenean</a:t>
            </a:r>
            <a:r>
              <a:rPr lang="de-AT" dirty="0"/>
              <a:t> </a:t>
            </a:r>
            <a:r>
              <a:rPr lang="de-AT" dirty="0" err="1"/>
              <a:t>massa</a:t>
            </a:r>
            <a:r>
              <a:rPr lang="de-AT" dirty="0"/>
              <a:t>.</a:t>
            </a:r>
            <a:endParaRPr lang="de-DE" dirty="0"/>
          </a:p>
        </p:txBody>
      </p:sp>
      <p:sp>
        <p:nvSpPr>
          <p:cNvPr id="19" name="Textplatzhalter 7">
            <a:extLst>
              <a:ext uri="{FF2B5EF4-FFF2-40B4-BE49-F238E27FC236}">
                <a16:creationId xmlns:a16="http://schemas.microsoft.com/office/drawing/2014/main" id="{DDA0B9B4-A9EC-782C-AF43-754AD6D6BBC0}"/>
              </a:ext>
            </a:extLst>
          </p:cNvPr>
          <p:cNvSpPr>
            <a:spLocks noGrp="1"/>
          </p:cNvSpPr>
          <p:nvPr>
            <p:ph type="body" sz="quarter" idx="10" hasCustomPrompt="1"/>
          </p:nvPr>
        </p:nvSpPr>
        <p:spPr>
          <a:xfrm>
            <a:off x="628650" y="2482850"/>
            <a:ext cx="3727450" cy="457048"/>
          </a:xfrm>
        </p:spPr>
        <p:txBody>
          <a:bodyPr lIns="0" tIns="0" rIns="0" bIns="0">
            <a:spAutoFit/>
          </a:bodyPr>
          <a:lstStyle>
            <a:lvl1pPr marL="0" indent="0" algn="r">
              <a:lnSpc>
                <a:spcPct val="90000"/>
              </a:lnSpc>
              <a:buNone/>
              <a:defRPr sz="3300" b="1" i="0">
                <a:solidFill>
                  <a:srgbClr val="0D2600"/>
                </a:solidFill>
                <a:latin typeface="Arial" panose="020B0604020202020204" pitchFamily="34" charset="0"/>
                <a:cs typeface="Arial" panose="020B0604020202020204" pitchFamily="34" charset="0"/>
              </a:defRPr>
            </a:lvl1pPr>
          </a:lstStyle>
          <a:p>
            <a:pPr lvl="0"/>
            <a:r>
              <a:rPr lang="de-DE" dirty="0"/>
              <a:t>HEADLINE</a:t>
            </a:r>
          </a:p>
        </p:txBody>
      </p:sp>
      <p:sp>
        <p:nvSpPr>
          <p:cNvPr id="20" name="Date Placeholder 3">
            <a:extLst>
              <a:ext uri="{FF2B5EF4-FFF2-40B4-BE49-F238E27FC236}">
                <a16:creationId xmlns:a16="http://schemas.microsoft.com/office/drawing/2014/main" id="{6B7B18BD-65AE-2454-9BCC-4DE371D8A99E}"/>
              </a:ext>
            </a:extLst>
          </p:cNvPr>
          <p:cNvSpPr>
            <a:spLocks noGrp="1"/>
          </p:cNvSpPr>
          <p:nvPr>
            <p:ph type="dt" sz="half" idx="2"/>
          </p:nvPr>
        </p:nvSpPr>
        <p:spPr>
          <a:xfrm>
            <a:off x="1802782"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3B7AD08A-7094-A243-B7A4-FDEB9B73F46C}" type="datetime1">
              <a:rPr lang="de-AT" smtClean="0"/>
              <a:t>23.04.2024</a:t>
            </a:fld>
            <a:endParaRPr lang="de-DE" dirty="0"/>
          </a:p>
        </p:txBody>
      </p:sp>
    </p:spTree>
    <p:extLst>
      <p:ext uri="{BB962C8B-B14F-4D97-AF65-F5344CB8AC3E}">
        <p14:creationId xmlns:p14="http://schemas.microsoft.com/office/powerpoint/2010/main" val="244941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apitel ohne Bild links">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C015A1C-4E48-7AB5-1B73-20E5D933DAF4}"/>
              </a:ext>
            </a:extLst>
          </p:cNvPr>
          <p:cNvSpPr/>
          <p:nvPr userDrawn="1"/>
        </p:nvSpPr>
        <p:spPr>
          <a:xfrm>
            <a:off x="-2" y="0"/>
            <a:ext cx="4572000" cy="5143500"/>
          </a:xfrm>
          <a:prstGeom prst="rect">
            <a:avLst/>
          </a:prstGeom>
          <a:solidFill>
            <a:srgbClr val="85C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le 1"/>
          <p:cNvSpPr>
            <a:spLocks noGrp="1"/>
          </p:cNvSpPr>
          <p:nvPr>
            <p:ph type="title" hasCustomPrompt="1"/>
          </p:nvPr>
        </p:nvSpPr>
        <p:spPr>
          <a:xfrm>
            <a:off x="4845050" y="2000478"/>
            <a:ext cx="3727450" cy="457048"/>
          </a:xfrm>
          <a:noFill/>
        </p:spPr>
        <p:txBody>
          <a:bodyPr lIns="0" tIns="0" rIns="0" bIns="0" anchor="b" anchorCtr="0">
            <a:spAutoFit/>
          </a:bodyPr>
          <a:lstStyle>
            <a:lvl1pPr algn="l">
              <a:defRPr>
                <a:solidFill>
                  <a:srgbClr val="85C266"/>
                </a:solidFill>
              </a:defRPr>
            </a:lvl1pPr>
          </a:lstStyle>
          <a:p>
            <a:r>
              <a:rPr lang="de-DE" dirty="0"/>
              <a:t>KAPITEL</a:t>
            </a:r>
            <a:endParaRPr lang="en-US" dirty="0"/>
          </a:p>
        </p:txBody>
      </p:sp>
      <p:cxnSp>
        <p:nvCxnSpPr>
          <p:cNvPr id="7" name="Gerade Verbindung 6">
            <a:extLst>
              <a:ext uri="{FF2B5EF4-FFF2-40B4-BE49-F238E27FC236}">
                <a16:creationId xmlns:a16="http://schemas.microsoft.com/office/drawing/2014/main" id="{1758B578-71EF-DD50-E4F8-13A29EBB3043}"/>
              </a:ext>
            </a:extLst>
          </p:cNvPr>
          <p:cNvCxnSpPr>
            <a:cxnSpLocks/>
          </p:cNvCxnSpPr>
          <p:nvPr userDrawn="1"/>
        </p:nvCxnSpPr>
        <p:spPr>
          <a:xfrm flipV="1">
            <a:off x="4572000" y="1651000"/>
            <a:ext cx="0" cy="1663700"/>
          </a:xfrm>
          <a:prstGeom prst="line">
            <a:avLst/>
          </a:prstGeom>
          <a:ln w="76200">
            <a:solidFill>
              <a:srgbClr val="5CAD33"/>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50FB1E02-621F-82B3-6966-C4BBEB47DB93}"/>
              </a:ext>
            </a:extLst>
          </p:cNvPr>
          <p:cNvSpPr>
            <a:spLocks noGrp="1"/>
          </p:cNvSpPr>
          <p:nvPr>
            <p:ph type="body" idx="1" hasCustomPrompt="1"/>
          </p:nvPr>
        </p:nvSpPr>
        <p:spPr>
          <a:xfrm>
            <a:off x="344493" y="1651001"/>
            <a:ext cx="3954458" cy="1663700"/>
          </a:xfrm>
        </p:spPr>
        <p:txBody>
          <a:bodyPr anchor="ctr" anchorCtr="0"/>
          <a:lstStyle>
            <a:lvl1pPr marL="0" indent="0" algn="r">
              <a:lnSpc>
                <a:spcPts val="2460"/>
              </a:lnSpc>
              <a:spcBef>
                <a:spcPts val="0"/>
              </a:spcBef>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AT" dirty="0" err="1"/>
              <a:t>Lorem</a:t>
            </a:r>
            <a:r>
              <a:rPr lang="de-AT" dirty="0"/>
              <a:t> </a:t>
            </a:r>
            <a:r>
              <a:rPr lang="de-AT" dirty="0" err="1"/>
              <a:t>ipsum</a:t>
            </a:r>
            <a:r>
              <a:rPr lang="de-AT" dirty="0"/>
              <a:t> </a:t>
            </a:r>
            <a:r>
              <a:rPr lang="de-AT" dirty="0" err="1"/>
              <a:t>dolor</a:t>
            </a:r>
            <a:r>
              <a:rPr lang="de-AT" dirty="0"/>
              <a:t> </a:t>
            </a:r>
            <a:r>
              <a:rPr lang="de-AT" dirty="0" err="1"/>
              <a:t>sit</a:t>
            </a:r>
            <a:r>
              <a:rPr lang="de-AT" dirty="0"/>
              <a:t> </a:t>
            </a:r>
            <a:r>
              <a:rPr lang="de-AT" dirty="0" err="1"/>
              <a:t>amet</a:t>
            </a:r>
            <a:r>
              <a:rPr lang="de-AT" dirty="0"/>
              <a:t>, </a:t>
            </a:r>
            <a:r>
              <a:rPr lang="de-AT" dirty="0" err="1"/>
              <a:t>consectetuer</a:t>
            </a:r>
            <a:r>
              <a:rPr lang="de-AT" dirty="0"/>
              <a:t> </a:t>
            </a:r>
            <a:r>
              <a:rPr lang="de-AT" dirty="0" err="1"/>
              <a:t>adipiscing</a:t>
            </a:r>
            <a:r>
              <a:rPr lang="de-AT" dirty="0"/>
              <a:t> </a:t>
            </a:r>
            <a:r>
              <a:rPr lang="de-AT" dirty="0" err="1"/>
              <a:t>elit</a:t>
            </a:r>
            <a:r>
              <a:rPr lang="de-AT" dirty="0"/>
              <a:t>. </a:t>
            </a:r>
            <a:r>
              <a:rPr lang="de-AT" dirty="0" err="1"/>
              <a:t>Aenean</a:t>
            </a:r>
            <a:r>
              <a:rPr lang="de-AT" dirty="0"/>
              <a:t> commodo </a:t>
            </a:r>
            <a:r>
              <a:rPr lang="de-AT" dirty="0" err="1"/>
              <a:t>ligula</a:t>
            </a:r>
            <a:r>
              <a:rPr lang="de-AT" dirty="0"/>
              <a:t> </a:t>
            </a:r>
            <a:r>
              <a:rPr lang="de-AT" dirty="0" err="1"/>
              <a:t>eget</a:t>
            </a:r>
            <a:r>
              <a:rPr lang="de-AT" dirty="0"/>
              <a:t> </a:t>
            </a:r>
            <a:r>
              <a:rPr lang="de-AT" dirty="0" err="1"/>
              <a:t>dolor</a:t>
            </a:r>
            <a:r>
              <a:rPr lang="de-AT" dirty="0"/>
              <a:t>. </a:t>
            </a:r>
          </a:p>
          <a:p>
            <a:pPr lvl="0"/>
            <a:r>
              <a:rPr lang="de-AT" dirty="0" err="1"/>
              <a:t>Aenean</a:t>
            </a:r>
            <a:r>
              <a:rPr lang="de-AT" dirty="0"/>
              <a:t> </a:t>
            </a:r>
            <a:r>
              <a:rPr lang="de-AT" dirty="0" err="1"/>
              <a:t>massa</a:t>
            </a:r>
            <a:r>
              <a:rPr lang="de-AT" dirty="0"/>
              <a:t>.</a:t>
            </a:r>
            <a:endParaRPr lang="de-DE" dirty="0"/>
          </a:p>
        </p:txBody>
      </p:sp>
      <p:sp>
        <p:nvSpPr>
          <p:cNvPr id="8" name="Textplatzhalter 7">
            <a:extLst>
              <a:ext uri="{FF2B5EF4-FFF2-40B4-BE49-F238E27FC236}">
                <a16:creationId xmlns:a16="http://schemas.microsoft.com/office/drawing/2014/main" id="{EFB4C6EC-9A64-D135-D3BB-29AF06A45E85}"/>
              </a:ext>
            </a:extLst>
          </p:cNvPr>
          <p:cNvSpPr>
            <a:spLocks noGrp="1"/>
          </p:cNvSpPr>
          <p:nvPr>
            <p:ph type="body" sz="quarter" idx="10" hasCustomPrompt="1"/>
          </p:nvPr>
        </p:nvSpPr>
        <p:spPr>
          <a:xfrm>
            <a:off x="4845050" y="2482850"/>
            <a:ext cx="3727450" cy="482600"/>
          </a:xfrm>
        </p:spPr>
        <p:txBody>
          <a:bodyPr lIns="0" tIns="0" rIns="0" bIns="0">
            <a:noAutofit/>
          </a:bodyPr>
          <a:lstStyle>
            <a:lvl1pPr marL="0" indent="0">
              <a:lnSpc>
                <a:spcPct val="90000"/>
              </a:lnSpc>
              <a:buNone/>
              <a:defRPr sz="3300" b="1" i="0">
                <a:solidFill>
                  <a:srgbClr val="0D2600"/>
                </a:solidFill>
                <a:latin typeface="Arial" panose="020B0604020202020204" pitchFamily="34" charset="0"/>
                <a:cs typeface="Arial" panose="020B0604020202020204" pitchFamily="34" charset="0"/>
              </a:defRPr>
            </a:lvl1pPr>
          </a:lstStyle>
          <a:p>
            <a:pPr lvl="0"/>
            <a:r>
              <a:rPr lang="de-DE" dirty="0"/>
              <a:t>HEADLINE</a:t>
            </a:r>
          </a:p>
        </p:txBody>
      </p:sp>
      <p:sp>
        <p:nvSpPr>
          <p:cNvPr id="17" name="Date Placeholder 3">
            <a:extLst>
              <a:ext uri="{FF2B5EF4-FFF2-40B4-BE49-F238E27FC236}">
                <a16:creationId xmlns:a16="http://schemas.microsoft.com/office/drawing/2014/main" id="{D0E5FB05-B6A7-D268-FC5B-0A12329BF10C}"/>
              </a:ext>
            </a:extLst>
          </p:cNvPr>
          <p:cNvSpPr>
            <a:spLocks noGrp="1"/>
          </p:cNvSpPr>
          <p:nvPr>
            <p:ph type="dt" sz="half" idx="2"/>
          </p:nvPr>
        </p:nvSpPr>
        <p:spPr>
          <a:xfrm>
            <a:off x="1803553"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36602167-335D-364F-AD28-BE6C8A2A6854}" type="datetime1">
              <a:rPr lang="de-AT" smtClean="0">
                <a:solidFill>
                  <a:schemeClr val="bg1"/>
                </a:solidFill>
              </a:rPr>
              <a:t>23.04.2024</a:t>
            </a:fld>
            <a:endParaRPr lang="de-DE" dirty="0">
              <a:solidFill>
                <a:schemeClr val="bg1"/>
              </a:solidFill>
            </a:endParaRPr>
          </a:p>
        </p:txBody>
      </p:sp>
      <p:grpSp>
        <p:nvGrpSpPr>
          <p:cNvPr id="11" name="Gruppieren 10">
            <a:extLst>
              <a:ext uri="{FF2B5EF4-FFF2-40B4-BE49-F238E27FC236}">
                <a16:creationId xmlns:a16="http://schemas.microsoft.com/office/drawing/2014/main" id="{E2C252AA-24A5-3A3F-2909-383B6D5EE807}"/>
              </a:ext>
            </a:extLst>
          </p:cNvPr>
          <p:cNvGrpSpPr/>
          <p:nvPr userDrawn="1"/>
        </p:nvGrpSpPr>
        <p:grpSpPr>
          <a:xfrm>
            <a:off x="130101" y="4634471"/>
            <a:ext cx="1667384" cy="392171"/>
            <a:chOff x="130101" y="4634471"/>
            <a:chExt cx="1667384" cy="392171"/>
          </a:xfrm>
        </p:grpSpPr>
        <p:pic>
          <p:nvPicPr>
            <p:cNvPr id="12" name="Grafik 11">
              <a:extLst>
                <a:ext uri="{FF2B5EF4-FFF2-40B4-BE49-F238E27FC236}">
                  <a16:creationId xmlns:a16="http://schemas.microsoft.com/office/drawing/2014/main" id="{A1FA9CD5-2166-B2E6-E5E7-239294E9E3D7}"/>
                </a:ext>
              </a:extLst>
            </p:cNvPr>
            <p:cNvPicPr>
              <a:picLocks noChangeAspect="1"/>
            </p:cNvPicPr>
            <p:nvPr userDrawn="1"/>
          </p:nvPicPr>
          <p:blipFill>
            <a:blip r:embed="rId2"/>
            <a:stretch>
              <a:fillRect/>
            </a:stretch>
          </p:blipFill>
          <p:spPr>
            <a:xfrm>
              <a:off x="130101" y="4634471"/>
              <a:ext cx="312284" cy="392171"/>
            </a:xfrm>
            <a:prstGeom prst="rect">
              <a:avLst/>
            </a:prstGeom>
          </p:spPr>
        </p:pic>
        <p:sp>
          <p:nvSpPr>
            <p:cNvPr id="13" name="Textfeld 12">
              <a:extLst>
                <a:ext uri="{FF2B5EF4-FFF2-40B4-BE49-F238E27FC236}">
                  <a16:creationId xmlns:a16="http://schemas.microsoft.com/office/drawing/2014/main" id="{CD71BD33-4D8C-7F56-40C9-4EEFA67B8979}"/>
                </a:ext>
              </a:extLst>
            </p:cNvPr>
            <p:cNvSpPr txBox="1"/>
            <p:nvPr userDrawn="1"/>
          </p:nvSpPr>
          <p:spPr>
            <a:xfrm>
              <a:off x="623888" y="4834999"/>
              <a:ext cx="1173597" cy="138499"/>
            </a:xfrm>
            <a:prstGeom prst="rect">
              <a:avLst/>
            </a:prstGeom>
            <a:noFill/>
          </p:spPr>
          <p:txBody>
            <a:bodyPr vert="horz" wrap="square" lIns="0" tIns="0" rIns="0" bIns="0" rtlCol="0" anchor="t" anchorCtr="0">
              <a:spAutoFit/>
            </a:bodyPr>
            <a:lstStyle/>
            <a:p>
              <a:r>
                <a:rPr lang="de-DE" sz="900" b="1" dirty="0">
                  <a:solidFill>
                    <a:schemeClr val="bg1"/>
                  </a:solidFill>
                  <a:latin typeface="Arial" panose="020B0604020202020204" pitchFamily="34" charset="0"/>
                  <a:cs typeface="Arial" panose="020B0604020202020204" pitchFamily="34" charset="0"/>
                </a:rPr>
                <a:t>WIFI Oberösterreich </a:t>
              </a:r>
              <a:r>
                <a:rPr lang="de-DE" sz="900" b="0"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39881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803553" y="4837288"/>
            <a:ext cx="921691" cy="138499"/>
          </a:xfrm>
          <a:prstGeom prst="rect">
            <a:avLst/>
          </a:prstGeom>
        </p:spPr>
        <p:txBody>
          <a:bodyPr vert="horz" lIns="0" tIns="0" rIns="0" bIns="0" rtlCol="0" anchor="ctr"/>
          <a:lstStyle>
            <a:lvl1pPr algn="l">
              <a:defRPr sz="900" b="0" i="0">
                <a:solidFill>
                  <a:schemeClr val="tx1"/>
                </a:solidFill>
                <a:latin typeface="Arial" panose="020B0604020202020204" pitchFamily="34" charset="0"/>
                <a:cs typeface="Arial" panose="020B0604020202020204" pitchFamily="34" charset="0"/>
              </a:defRPr>
            </a:lvl1pPr>
          </a:lstStyle>
          <a:p>
            <a:fld id="{7228F633-AFC6-DA42-8974-F4286E4D0ECE}" type="datetime1">
              <a:rPr lang="de-AT" smtClean="0"/>
              <a:t>23.04.2024</a:t>
            </a:fld>
            <a:endParaRPr lang="de-DE" dirty="0"/>
          </a:p>
        </p:txBody>
      </p:sp>
      <p:grpSp>
        <p:nvGrpSpPr>
          <p:cNvPr id="14" name="Gruppieren 13">
            <a:extLst>
              <a:ext uri="{FF2B5EF4-FFF2-40B4-BE49-F238E27FC236}">
                <a16:creationId xmlns:a16="http://schemas.microsoft.com/office/drawing/2014/main" id="{6D37DA4B-D1E5-39F3-2A9E-C62B50EB7521}"/>
              </a:ext>
            </a:extLst>
          </p:cNvPr>
          <p:cNvGrpSpPr/>
          <p:nvPr userDrawn="1"/>
        </p:nvGrpSpPr>
        <p:grpSpPr>
          <a:xfrm>
            <a:off x="130101" y="4634471"/>
            <a:ext cx="1711225" cy="392171"/>
            <a:chOff x="130101" y="4634471"/>
            <a:chExt cx="1711225" cy="392171"/>
          </a:xfrm>
        </p:grpSpPr>
        <p:pic>
          <p:nvPicPr>
            <p:cNvPr id="8" name="Grafik 7">
              <a:extLst>
                <a:ext uri="{FF2B5EF4-FFF2-40B4-BE49-F238E27FC236}">
                  <a16:creationId xmlns:a16="http://schemas.microsoft.com/office/drawing/2014/main" id="{BD2DA408-629D-324B-32E2-A2CD3312773F}"/>
                </a:ext>
              </a:extLst>
            </p:cNvPr>
            <p:cNvPicPr>
              <a:picLocks noChangeAspect="1"/>
            </p:cNvPicPr>
            <p:nvPr userDrawn="1"/>
          </p:nvPicPr>
          <p:blipFill>
            <a:blip r:embed="rId30"/>
            <a:stretch>
              <a:fillRect/>
            </a:stretch>
          </p:blipFill>
          <p:spPr>
            <a:xfrm>
              <a:off x="130101" y="4634471"/>
              <a:ext cx="312284" cy="392171"/>
            </a:xfrm>
            <a:prstGeom prst="rect">
              <a:avLst/>
            </a:prstGeom>
          </p:spPr>
        </p:pic>
        <p:sp>
          <p:nvSpPr>
            <p:cNvPr id="9" name="Textfeld 8">
              <a:extLst>
                <a:ext uri="{FF2B5EF4-FFF2-40B4-BE49-F238E27FC236}">
                  <a16:creationId xmlns:a16="http://schemas.microsoft.com/office/drawing/2014/main" id="{2A94C913-38C2-09D1-2009-699E6CCB871C}"/>
                </a:ext>
              </a:extLst>
            </p:cNvPr>
            <p:cNvSpPr txBox="1"/>
            <p:nvPr userDrawn="1"/>
          </p:nvSpPr>
          <p:spPr>
            <a:xfrm>
              <a:off x="623888" y="4834999"/>
              <a:ext cx="1217438" cy="138499"/>
            </a:xfrm>
            <a:prstGeom prst="rect">
              <a:avLst/>
            </a:prstGeom>
            <a:noFill/>
          </p:spPr>
          <p:txBody>
            <a:bodyPr vert="horz" wrap="square" lIns="0" tIns="0" rIns="0" bIns="0" rtlCol="0" anchor="t" anchorCtr="0">
              <a:spAutoFit/>
            </a:bodyPr>
            <a:lstStyle/>
            <a:p>
              <a:r>
                <a:rPr lang="de-DE" sz="900" b="1" dirty="0">
                  <a:solidFill>
                    <a:srgbClr val="000000"/>
                  </a:solidFill>
                  <a:latin typeface="Arial" panose="020B0604020202020204" pitchFamily="34" charset="0"/>
                  <a:cs typeface="Arial" panose="020B0604020202020204" pitchFamily="34" charset="0"/>
                </a:rPr>
                <a:t>WIFI Oberösterreich </a:t>
              </a:r>
              <a:r>
                <a:rPr lang="de-DE" sz="900" b="0" dirty="0">
                  <a:solidFill>
                    <a:srgbClr val="000000"/>
                  </a:solidFill>
                  <a:latin typeface="Arial" panose="020B0604020202020204" pitchFamily="34" charset="0"/>
                  <a:cs typeface="Arial" panose="020B0604020202020204" pitchFamily="34" charset="0"/>
                </a:rPr>
                <a:t>|</a:t>
              </a:r>
            </a:p>
          </p:txBody>
        </p:sp>
      </p:grpSp>
      <p:sp>
        <p:nvSpPr>
          <p:cNvPr id="5" name="Oval 4">
            <a:extLst>
              <a:ext uri="{FF2B5EF4-FFF2-40B4-BE49-F238E27FC236}">
                <a16:creationId xmlns:a16="http://schemas.microsoft.com/office/drawing/2014/main" id="{81F83E58-0A3C-BBEE-348A-71138FB34D18}"/>
              </a:ext>
            </a:extLst>
          </p:cNvPr>
          <p:cNvSpPr/>
          <p:nvPr userDrawn="1"/>
        </p:nvSpPr>
        <p:spPr>
          <a:xfrm>
            <a:off x="8536538" y="140876"/>
            <a:ext cx="457201" cy="457201"/>
          </a:xfrm>
          <a:prstGeom prst="ellipse">
            <a:avLst/>
          </a:prstGeom>
          <a:solidFill>
            <a:srgbClr val="ADD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86F2B6E5-3131-754A-9D2C-4798B0C6C833}" type="slidenum">
              <a:rPr lang="de-DE" sz="1200" smtClean="0"/>
              <a:pPr/>
              <a:t>‹Nr.›</a:t>
            </a:fld>
            <a:endParaRPr lang="de-DE" sz="1200" dirty="0"/>
          </a:p>
        </p:txBody>
      </p:sp>
    </p:spTree>
    <p:extLst>
      <p:ext uri="{BB962C8B-B14F-4D97-AF65-F5344CB8AC3E}">
        <p14:creationId xmlns:p14="http://schemas.microsoft.com/office/powerpoint/2010/main" val="3019677011"/>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73" r:id="rId3"/>
    <p:sldLayoutId id="2147483694" r:id="rId4"/>
    <p:sldLayoutId id="2147483696" r:id="rId5"/>
    <p:sldLayoutId id="2147483666" r:id="rId6"/>
    <p:sldLayoutId id="2147483674" r:id="rId7"/>
    <p:sldLayoutId id="2147483677" r:id="rId8"/>
    <p:sldLayoutId id="2147483678" r:id="rId9"/>
    <p:sldLayoutId id="2147483675" r:id="rId10"/>
    <p:sldLayoutId id="2147483684" r:id="rId11"/>
    <p:sldLayoutId id="2147483685" r:id="rId12"/>
    <p:sldLayoutId id="2147483680" r:id="rId13"/>
    <p:sldLayoutId id="2147483686" r:id="rId14"/>
    <p:sldLayoutId id="2147483681" r:id="rId15"/>
    <p:sldLayoutId id="2147483667" r:id="rId16"/>
    <p:sldLayoutId id="2147483682" r:id="rId17"/>
    <p:sldLayoutId id="2147483679" r:id="rId18"/>
    <p:sldLayoutId id="2147483687" r:id="rId19"/>
    <p:sldLayoutId id="2147483688" r:id="rId20"/>
    <p:sldLayoutId id="2147483689" r:id="rId21"/>
    <p:sldLayoutId id="2147483683" r:id="rId22"/>
    <p:sldLayoutId id="2147483690" r:id="rId23"/>
    <p:sldLayoutId id="2147483691" r:id="rId24"/>
    <p:sldLayoutId id="2147483676" r:id="rId25"/>
    <p:sldLayoutId id="2147483697" r:id="rId26"/>
    <p:sldLayoutId id="2147483698" r:id="rId27"/>
    <p:sldLayoutId id="2147483700" r:id="rId28"/>
  </p:sldLayoutIdLst>
  <p:hf sldNum="0" hdr="0" ft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ts val="2520"/>
        </a:lnSpc>
        <a:spcBef>
          <a:spcPts val="0"/>
        </a:spcBef>
        <a:spcAft>
          <a:spcPts val="750"/>
        </a:spcAft>
        <a:buClr>
          <a:srgbClr val="85C266"/>
        </a:buClr>
        <a:buFont typeface="Wingdings" pitchFamily="2" charset="2"/>
        <a:buChar char="§"/>
        <a:defRPr sz="2100" b="0" i="0" kern="1200">
          <a:solidFill>
            <a:srgbClr val="666666"/>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ts val="2160"/>
        </a:lnSpc>
        <a:spcBef>
          <a:spcPts val="0"/>
        </a:spcBef>
        <a:spcAft>
          <a:spcPts val="375"/>
        </a:spcAft>
        <a:buClr>
          <a:srgbClr val="85C266"/>
        </a:buClr>
        <a:buFont typeface="Wingdings" pitchFamily="2" charset="2"/>
        <a:buChar char="§"/>
        <a:defRPr sz="1800" b="0" i="0" kern="1200">
          <a:solidFill>
            <a:srgbClr val="666666"/>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ts val="1800"/>
        </a:lnSpc>
        <a:spcBef>
          <a:spcPts val="0"/>
        </a:spcBef>
        <a:spcAft>
          <a:spcPts val="375"/>
        </a:spcAft>
        <a:buClr>
          <a:srgbClr val="85C266"/>
        </a:buClr>
        <a:buFont typeface="Wingdings" pitchFamily="2" charset="2"/>
        <a:buChar char="§"/>
        <a:defRPr sz="1500" b="0" i="0" kern="1200">
          <a:solidFill>
            <a:srgbClr val="666666"/>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ts val="1620"/>
        </a:lnSpc>
        <a:spcBef>
          <a:spcPts val="0"/>
        </a:spcBef>
        <a:spcAft>
          <a:spcPts val="375"/>
        </a:spcAft>
        <a:buClr>
          <a:srgbClr val="85C266"/>
        </a:buClr>
        <a:buFont typeface="Wingdings" pitchFamily="2" charset="2"/>
        <a:buChar char="§"/>
        <a:defRPr sz="1350" b="0" i="0" kern="1200">
          <a:solidFill>
            <a:srgbClr val="666666"/>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ts val="1320"/>
        </a:lnSpc>
        <a:spcBef>
          <a:spcPts val="0"/>
        </a:spcBef>
        <a:spcAft>
          <a:spcPts val="375"/>
        </a:spcAft>
        <a:buClr>
          <a:srgbClr val="85C266"/>
        </a:buClr>
        <a:buFont typeface="Wingdings" pitchFamily="2" charset="2"/>
        <a:buChar char="§"/>
        <a:defRPr sz="1100" b="0" i="0" kern="1200">
          <a:solidFill>
            <a:srgbClr val="666666"/>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152399" y="767160"/>
            <a:ext cx="7848600" cy="707231"/>
          </a:xfrm>
        </p:spPr>
        <p:txBody>
          <a:bodyPr>
            <a:normAutofit fontScale="25000" lnSpcReduction="20000"/>
          </a:bodyPr>
          <a:lstStyle/>
          <a:p>
            <a:r>
              <a:rPr lang="de-DE" sz="7200" dirty="0"/>
              <a:t>Marketing / Verkauf / Handel</a:t>
            </a:r>
          </a:p>
          <a:p>
            <a:r>
              <a:rPr lang="de-DE" sz="6400" dirty="0"/>
              <a:t>Dennis Kellermann, MSc</a:t>
            </a: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r="3363"/>
          <a:stretch/>
        </p:blipFill>
        <p:spPr>
          <a:xfrm>
            <a:off x="1142999" y="1822449"/>
            <a:ext cx="6858000" cy="2917765"/>
          </a:xfrm>
          <a:prstGeom prst="rect">
            <a:avLst/>
          </a:prstGeom>
        </p:spPr>
      </p:pic>
    </p:spTree>
    <p:extLst>
      <p:ext uri="{BB962C8B-B14F-4D97-AF65-F5344CB8AC3E}">
        <p14:creationId xmlns:p14="http://schemas.microsoft.com/office/powerpoint/2010/main" val="165711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76 TE		Linz, regionale WIFIs,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0" i="0" dirty="0">
                <a:solidFill>
                  <a:srgbClr val="444444"/>
                </a:solidFill>
                <a:effectLst/>
                <a:latin typeface="Arial" panose="020B0604020202020204" pitchFamily="34" charset="0"/>
              </a:rPr>
              <a:t>Für alle, die bereits in einem kaufmännischen Lehrberuf eine Lehrabschlussprüfung erfolgreich abgeschlossen haben und die Zusatzprüfung Bürokaufmann/frau ablegen wollen.</a:t>
            </a:r>
          </a:p>
          <a:p>
            <a:endParaRPr lang="de-DE" dirty="0">
              <a:solidFill>
                <a:srgbClr val="444444"/>
              </a:solidFill>
            </a:endParaRPr>
          </a:p>
          <a:p>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7405 Vorbereitung auf die Zusatzprüfung Bürokaufmann</a:t>
            </a:r>
          </a:p>
        </p:txBody>
      </p:sp>
      <p:pic>
        <p:nvPicPr>
          <p:cNvPr id="2" name="Inhaltsplatzhalter 7" descr="Ein Bild, das Text, Person, Laden enthält.&#10;&#10;Automatisch generierte Beschreibung">
            <a:extLst>
              <a:ext uri="{FF2B5EF4-FFF2-40B4-BE49-F238E27FC236}">
                <a16:creationId xmlns:a16="http://schemas.microsoft.com/office/drawing/2014/main" id="{845A972D-AD04-DC34-DEAD-97CDCBDC83C9}"/>
              </a:ext>
            </a:extLst>
          </p:cNvPr>
          <p:cNvPicPr>
            <a:picLocks noChangeAspect="1"/>
          </p:cNvPicPr>
          <p:nvPr/>
        </p:nvPicPr>
        <p:blipFill rotWithShape="1">
          <a:blip r:embed="rId2"/>
          <a:srcRect l="5055" r="3217"/>
          <a:stretch/>
        </p:blipFill>
        <p:spPr>
          <a:xfrm>
            <a:off x="4865615" y="2189846"/>
            <a:ext cx="3960000" cy="2879509"/>
          </a:xfrm>
          <a:prstGeom prst="rect">
            <a:avLst/>
          </a:prstGeom>
        </p:spPr>
      </p:pic>
    </p:spTree>
    <p:extLst>
      <p:ext uri="{BB962C8B-B14F-4D97-AF65-F5344CB8AC3E}">
        <p14:creationId xmlns:p14="http://schemas.microsoft.com/office/powerpoint/2010/main" val="256582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100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0" i="0" dirty="0">
                <a:solidFill>
                  <a:srgbClr val="444444"/>
                </a:solidFill>
                <a:effectLst/>
                <a:latin typeface="Arial" panose="020B0604020202020204" pitchFamily="34" charset="0"/>
              </a:rPr>
              <a:t>Für alle, die bereits in einem kaufmännischen Lehrberuf eine Lehrabschlussprüfung erfolgreich abgeschlossen haben und die Zusatzprüfung zum </a:t>
            </a:r>
            <a:r>
              <a:rPr lang="de-DE" b="0" i="0" dirty="0" err="1">
                <a:solidFill>
                  <a:srgbClr val="444444"/>
                </a:solidFill>
                <a:effectLst/>
                <a:latin typeface="Arial" panose="020B0604020202020204" pitchFamily="34" charset="0"/>
              </a:rPr>
              <a:t>Ecommerce</a:t>
            </a:r>
            <a:r>
              <a:rPr lang="de-DE" b="0" i="0" dirty="0">
                <a:solidFill>
                  <a:srgbClr val="444444"/>
                </a:solidFill>
                <a:effectLst/>
                <a:latin typeface="Arial" panose="020B0604020202020204" pitchFamily="34" charset="0"/>
              </a:rPr>
              <a:t> Kaufmann abschließen wollen</a:t>
            </a:r>
          </a:p>
          <a:p>
            <a:endParaRPr lang="de-DE" dirty="0">
              <a:solidFill>
                <a:srgbClr val="444444"/>
              </a:solidFill>
            </a:endParaRPr>
          </a:p>
          <a:p>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553998"/>
          </a:xfrm>
        </p:spPr>
        <p:txBody>
          <a:bodyPr/>
          <a:lstStyle/>
          <a:p>
            <a:r>
              <a:rPr lang="de-DE" sz="2000" dirty="0"/>
              <a:t>7424 Vorbereitung auf die außerordentliche, praktische LAP eCommerce Kfm.</a:t>
            </a:r>
          </a:p>
        </p:txBody>
      </p:sp>
      <p:pic>
        <p:nvPicPr>
          <p:cNvPr id="2" name="Inhaltsplatzhalter 7" descr="Ein Bild, das Text, Person, Laden enthält.&#10;&#10;Automatisch generierte Beschreibung">
            <a:extLst>
              <a:ext uri="{FF2B5EF4-FFF2-40B4-BE49-F238E27FC236}">
                <a16:creationId xmlns:a16="http://schemas.microsoft.com/office/drawing/2014/main" id="{845A972D-AD04-DC34-DEAD-97CDCBDC83C9}"/>
              </a:ext>
            </a:extLst>
          </p:cNvPr>
          <p:cNvPicPr>
            <a:picLocks noChangeAspect="1"/>
          </p:cNvPicPr>
          <p:nvPr/>
        </p:nvPicPr>
        <p:blipFill rotWithShape="1">
          <a:blip r:embed="rId2"/>
          <a:srcRect l="5055" r="3217"/>
          <a:stretch/>
        </p:blipFill>
        <p:spPr>
          <a:xfrm>
            <a:off x="5113265" y="2189846"/>
            <a:ext cx="3960000" cy="2879509"/>
          </a:xfrm>
          <a:prstGeom prst="rect">
            <a:avLst/>
          </a:prstGeom>
        </p:spPr>
      </p:pic>
    </p:spTree>
    <p:extLst>
      <p:ext uri="{BB962C8B-B14F-4D97-AF65-F5344CB8AC3E}">
        <p14:creationId xmlns:p14="http://schemas.microsoft.com/office/powerpoint/2010/main" val="239225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24 TE		Wels</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dirty="0">
                <a:solidFill>
                  <a:srgbClr val="444444"/>
                </a:solidFill>
              </a:rPr>
              <a:t>Übungen zum praktischen Teil für </a:t>
            </a:r>
            <a:r>
              <a:rPr lang="de-DE" b="1" dirty="0" err="1">
                <a:solidFill>
                  <a:srgbClr val="444444"/>
                </a:solidFill>
              </a:rPr>
              <a:t>Berufschüler</a:t>
            </a:r>
            <a:r>
              <a:rPr lang="de-DE" b="1" dirty="0">
                <a:solidFill>
                  <a:srgbClr val="444444"/>
                </a:solidFill>
              </a:rPr>
              <a:t> (normale LAP) und Prüflinge der </a:t>
            </a:r>
            <a:r>
              <a:rPr lang="de-DE" b="1" dirty="0" err="1">
                <a:solidFill>
                  <a:srgbClr val="444444"/>
                </a:solidFill>
              </a:rPr>
              <a:t>AoLAP</a:t>
            </a:r>
            <a:endParaRPr lang="de-DE" b="1" dirty="0">
              <a:solidFill>
                <a:srgbClr val="444444"/>
              </a:solidFill>
            </a:endParaRPr>
          </a:p>
          <a:p>
            <a:pPr marL="171450" indent="-171450">
              <a:buFont typeface="Arial" panose="020B0604020202020204" pitchFamily="34" charset="0"/>
              <a:buChar char="•"/>
            </a:pPr>
            <a:r>
              <a:rPr lang="de-DE" dirty="0">
                <a:solidFill>
                  <a:srgbClr val="444444"/>
                </a:solidFill>
              </a:rPr>
              <a:t>Teile der praktischen Prüfungen und damit vorbereitende Übungen sind:</a:t>
            </a:r>
          </a:p>
          <a:p>
            <a:pPr marL="171450" indent="-171450">
              <a:buFont typeface="Arial" panose="020B0604020202020204" pitchFamily="34" charset="0"/>
              <a:buChar char="•"/>
            </a:pPr>
            <a:r>
              <a:rPr lang="de-DE" dirty="0">
                <a:solidFill>
                  <a:srgbClr val="444444"/>
                </a:solidFill>
              </a:rPr>
              <a:t>Aufgaben im Bereich der kaufmännischen Grundkompetenzen</a:t>
            </a:r>
          </a:p>
          <a:p>
            <a:pPr marL="171450" indent="-171450">
              <a:buFont typeface="Arial" panose="020B0604020202020204" pitchFamily="34" charset="0"/>
              <a:buChar char="•"/>
            </a:pPr>
            <a:r>
              <a:rPr lang="de-DE" dirty="0">
                <a:solidFill>
                  <a:srgbClr val="444444"/>
                </a:solidFill>
              </a:rPr>
              <a:t>Aufgaben zum mündlichen Teil der Geschäftsprozesse</a:t>
            </a:r>
          </a:p>
          <a:p>
            <a:pPr marL="171450" indent="-171450">
              <a:buFont typeface="Arial" panose="020B0604020202020204" pitchFamily="34" charset="0"/>
              <a:buChar char="•"/>
            </a:pPr>
            <a:r>
              <a:rPr lang="de-DE" dirty="0">
                <a:solidFill>
                  <a:srgbClr val="444444"/>
                </a:solidFill>
              </a:rPr>
              <a:t>Aufgaben zum schriftlichen Teil der Geschäftsprozesse</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7410 Vorbereitung auf die LAP Drogist</a:t>
            </a:r>
          </a:p>
        </p:txBody>
      </p:sp>
    </p:spTree>
    <p:extLst>
      <p:ext uri="{BB962C8B-B14F-4D97-AF65-F5344CB8AC3E}">
        <p14:creationId xmlns:p14="http://schemas.microsoft.com/office/powerpoint/2010/main" val="229540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8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pPr marL="171450" indent="-171450">
              <a:buFont typeface="Arial" panose="020B0604020202020204" pitchFamily="34" charset="0"/>
              <a:buChar char="•"/>
            </a:pPr>
            <a:r>
              <a:rPr lang="de-DE" b="1" dirty="0">
                <a:solidFill>
                  <a:srgbClr val="444444"/>
                </a:solidFill>
              </a:rPr>
              <a:t>Reine Probeprüfung zur theoretischen LAP + </a:t>
            </a:r>
            <a:r>
              <a:rPr lang="de-DE" b="1" dirty="0" err="1">
                <a:solidFill>
                  <a:srgbClr val="444444"/>
                </a:solidFill>
              </a:rPr>
              <a:t>AoLAP</a:t>
            </a:r>
            <a:r>
              <a:rPr lang="de-DE" b="1" dirty="0">
                <a:solidFill>
                  <a:srgbClr val="444444"/>
                </a:solidFill>
              </a:rPr>
              <a:t> Einzelhandel</a:t>
            </a:r>
          </a:p>
          <a:p>
            <a:endParaRPr lang="de-DE" b="1" dirty="0">
              <a:solidFill>
                <a:srgbClr val="444444"/>
              </a:solidFill>
            </a:endParaRPr>
          </a:p>
          <a:p>
            <a:endParaRPr lang="de-DE" b="1" dirty="0">
              <a:solidFill>
                <a:srgbClr val="444444"/>
              </a:solidFill>
            </a:endParaRPr>
          </a:p>
          <a:p>
            <a:endParaRPr lang="de-DE" b="1" dirty="0">
              <a:solidFill>
                <a:srgbClr val="444444"/>
              </a:solidFill>
            </a:endParaRPr>
          </a:p>
          <a:p>
            <a:endParaRPr lang="de-DE" b="1" dirty="0">
              <a:solidFill>
                <a:srgbClr val="444444"/>
              </a:solidFill>
            </a:endParaRPr>
          </a:p>
          <a:p>
            <a:pPr marL="171450" indent="-171450">
              <a:buFont typeface="Arial" panose="020B0604020202020204" pitchFamily="34" charset="0"/>
              <a:buChar char="•"/>
            </a:pPr>
            <a:r>
              <a:rPr lang="de-DE" b="1" dirty="0">
                <a:solidFill>
                  <a:srgbClr val="444444"/>
                </a:solidFill>
              </a:rPr>
              <a:t>Reine Probeprüfung zur theoretischen LAP + </a:t>
            </a:r>
            <a:r>
              <a:rPr lang="de-DE" b="1" dirty="0" err="1">
                <a:solidFill>
                  <a:srgbClr val="444444"/>
                </a:solidFill>
              </a:rPr>
              <a:t>AoLAP</a:t>
            </a:r>
            <a:r>
              <a:rPr lang="de-DE" b="1" dirty="0">
                <a:solidFill>
                  <a:srgbClr val="444444"/>
                </a:solidFill>
              </a:rPr>
              <a:t> Bürohandel, Großhandel, Industriehandel</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7406 Prüfungssimulation Einzelhandel</a:t>
            </a:r>
          </a:p>
        </p:txBody>
      </p:sp>
      <p:sp>
        <p:nvSpPr>
          <p:cNvPr id="2" name="Titel 6">
            <a:extLst>
              <a:ext uri="{FF2B5EF4-FFF2-40B4-BE49-F238E27FC236}">
                <a16:creationId xmlns:a16="http://schemas.microsoft.com/office/drawing/2014/main" id="{579CA681-3F8F-6A59-44C3-A24AC07E499A}"/>
              </a:ext>
            </a:extLst>
          </p:cNvPr>
          <p:cNvSpPr txBox="1">
            <a:spLocks/>
          </p:cNvSpPr>
          <p:nvPr/>
        </p:nvSpPr>
        <p:spPr>
          <a:xfrm>
            <a:off x="623886" y="1887433"/>
            <a:ext cx="7886700" cy="1107996"/>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a:lstStyle>
          <a:p>
            <a:r>
              <a:rPr lang="de-DE" sz="2000" dirty="0"/>
              <a:t>7407 Prüfungssimulation Büro-, Großhandel- und Industriekaufmann</a:t>
            </a:r>
          </a:p>
          <a:p>
            <a:endParaRPr lang="de-DE" sz="2000" dirty="0"/>
          </a:p>
          <a:p>
            <a:r>
              <a:rPr lang="de-DE" sz="2000" dirty="0"/>
              <a:t>Umfang: 8TE		Linz, regionale WIFIs</a:t>
            </a:r>
          </a:p>
        </p:txBody>
      </p:sp>
    </p:spTree>
    <p:extLst>
      <p:ext uri="{BB962C8B-B14F-4D97-AF65-F5344CB8AC3E}">
        <p14:creationId xmlns:p14="http://schemas.microsoft.com/office/powerpoint/2010/main" val="257998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40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lnSpcReduction="10000"/>
          </a:bodyPr>
          <a:lstStyle/>
          <a:p>
            <a:r>
              <a:rPr lang="de-DE" b="1" i="0" dirty="0">
                <a:solidFill>
                  <a:srgbClr val="444444"/>
                </a:solidFill>
                <a:effectLst/>
                <a:latin typeface="Arial" panose="020B0604020202020204" pitchFamily="34" charset="0"/>
              </a:rPr>
              <a:t>Vorbereitung auf die außerordentliche Lehrabschlussprüfung Einzelhandel – Fachkunde</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In diesem Kurs erwerben </a:t>
            </a:r>
            <a:r>
              <a:rPr lang="de-DE" b="0" i="0" dirty="0" err="1">
                <a:solidFill>
                  <a:srgbClr val="444444"/>
                </a:solidFill>
                <a:effectLst/>
                <a:latin typeface="Arial" panose="020B0604020202020204" pitchFamily="34" charset="0"/>
              </a:rPr>
              <a:t>Teilnehmer:innen</a:t>
            </a:r>
            <a:r>
              <a:rPr lang="de-DE" b="0" i="0" dirty="0">
                <a:solidFill>
                  <a:srgbClr val="444444"/>
                </a:solidFill>
                <a:effectLst/>
                <a:latin typeface="Arial" panose="020B0604020202020204" pitchFamily="34" charset="0"/>
              </a:rPr>
              <a:t> Fachkenntnisse in Warenkunde "Textil" für die Vorbereitung auf den Fachbereich der Lehrabschlussprüfung</a:t>
            </a:r>
          </a:p>
          <a:p>
            <a:pPr marL="171450" indent="-171450">
              <a:buFont typeface="Arial" panose="020B0604020202020204" pitchFamily="34" charset="0"/>
              <a:buChar char="•"/>
            </a:pPr>
            <a:r>
              <a:rPr lang="de-DE" dirty="0">
                <a:solidFill>
                  <a:srgbClr val="444444"/>
                </a:solidFill>
              </a:rPr>
              <a:t>I</a:t>
            </a:r>
            <a:r>
              <a:rPr lang="de-DE" b="0" i="0" dirty="0">
                <a:solidFill>
                  <a:srgbClr val="444444"/>
                </a:solidFill>
                <a:effectLst/>
                <a:latin typeface="Arial" panose="020B0604020202020204" pitchFamily="34" charset="0"/>
              </a:rPr>
              <a:t>deal für Personen, die sich auf die außerordentliche Lehrabschlussprüfung vorbereiten wollen</a:t>
            </a:r>
          </a:p>
          <a:p>
            <a:pPr marL="171450" indent="-171450">
              <a:buFont typeface="Arial" panose="020B0604020202020204" pitchFamily="34" charset="0"/>
              <a:buChar char="•"/>
            </a:pPr>
            <a:r>
              <a:rPr lang="de-DE" dirty="0">
                <a:solidFill>
                  <a:srgbClr val="444444"/>
                </a:solidFill>
              </a:rPr>
              <a:t>D</a:t>
            </a:r>
            <a:r>
              <a:rPr lang="de-DE" b="0" i="0" dirty="0">
                <a:solidFill>
                  <a:srgbClr val="444444"/>
                </a:solidFill>
                <a:effectLst/>
                <a:latin typeface="Arial" panose="020B0604020202020204" pitchFamily="34" charset="0"/>
              </a:rPr>
              <a:t>ient aber auch Mitarbeitern, Quer- und Wiedereinsteigern im Handel optimal zur fachlichen Weiterbildung</a:t>
            </a:r>
          </a:p>
          <a:p>
            <a:pPr marL="171450" indent="-171450">
              <a:buFont typeface="Arial" panose="020B0604020202020204" pitchFamily="34" charset="0"/>
              <a:buChar char="•"/>
            </a:pPr>
            <a:endParaRPr lang="de-DE" dirty="0">
              <a:solidFill>
                <a:srgbClr val="444444"/>
              </a:solidFill>
            </a:endParaRPr>
          </a:p>
          <a:p>
            <a:pPr marL="171450" indent="-171450">
              <a:buFont typeface="Arial" panose="020B0604020202020204" pitchFamily="34" charset="0"/>
              <a:buChar char="•"/>
            </a:pPr>
            <a:endParaRPr lang="de-DE" b="0" i="0" dirty="0">
              <a:solidFill>
                <a:srgbClr val="444444"/>
              </a:solidFill>
              <a:effectLst/>
              <a:latin typeface="Arial" panose="020B0604020202020204" pitchFamily="34" charset="0"/>
            </a:endParaRPr>
          </a:p>
          <a:p>
            <a:pPr marL="171450" indent="-171450">
              <a:buFont typeface="Arial" panose="020B0604020202020204" pitchFamily="34" charset="0"/>
              <a:buChar char="•"/>
            </a:pPr>
            <a:endParaRPr lang="de-DE" b="0" i="0" dirty="0">
              <a:solidFill>
                <a:srgbClr val="444444"/>
              </a:solidFill>
              <a:effectLst/>
              <a:latin typeface="Arial" panose="020B0604020202020204" pitchFamily="34" charset="0"/>
            </a:endParaRP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In diesem Kurs erwerben </a:t>
            </a:r>
            <a:r>
              <a:rPr lang="de-DE" b="0" i="0" dirty="0" err="1">
                <a:solidFill>
                  <a:srgbClr val="444444"/>
                </a:solidFill>
                <a:effectLst/>
                <a:latin typeface="Arial" panose="020B0604020202020204" pitchFamily="34" charset="0"/>
              </a:rPr>
              <a:t>Teilnehmer:innen</a:t>
            </a:r>
            <a:r>
              <a:rPr lang="de-DE" b="0" i="0" dirty="0">
                <a:solidFill>
                  <a:srgbClr val="444444"/>
                </a:solidFill>
                <a:effectLst/>
                <a:latin typeface="Arial" panose="020B0604020202020204" pitchFamily="34" charset="0"/>
              </a:rPr>
              <a:t> Fachkenntnisse in Warenkunde "Textil" für die Vorbereitung auf den Fachbereich der Lehrabschlussprüfung</a:t>
            </a:r>
          </a:p>
          <a:p>
            <a:pPr marL="171450" indent="-171450">
              <a:buFont typeface="Arial" panose="020B0604020202020204" pitchFamily="34" charset="0"/>
              <a:buChar char="•"/>
            </a:pPr>
            <a:endParaRPr lang="de-DE" dirty="0">
              <a:solidFill>
                <a:srgbClr val="444444"/>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7417 Warenkunde Textil</a:t>
            </a:r>
          </a:p>
        </p:txBody>
      </p:sp>
      <p:sp>
        <p:nvSpPr>
          <p:cNvPr id="2" name="Titel 6">
            <a:extLst>
              <a:ext uri="{FF2B5EF4-FFF2-40B4-BE49-F238E27FC236}">
                <a16:creationId xmlns:a16="http://schemas.microsoft.com/office/drawing/2014/main" id="{3FE2DFA3-928F-64DD-3FC4-3002CCCF0738}"/>
              </a:ext>
            </a:extLst>
          </p:cNvPr>
          <p:cNvSpPr txBox="1">
            <a:spLocks/>
          </p:cNvSpPr>
          <p:nvPr/>
        </p:nvSpPr>
        <p:spPr>
          <a:xfrm>
            <a:off x="623886" y="2997994"/>
            <a:ext cx="7886700" cy="276999"/>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Arial" panose="020B0604020202020204" pitchFamily="34" charset="0"/>
              </a:defRPr>
            </a:lvl1pPr>
          </a:lstStyle>
          <a:p>
            <a:r>
              <a:rPr lang="de-DE" sz="2000" dirty="0"/>
              <a:t>7418 Warenkunde Lebensmittel</a:t>
            </a:r>
          </a:p>
        </p:txBody>
      </p:sp>
      <p:sp>
        <p:nvSpPr>
          <p:cNvPr id="6" name="Textplatzhalter 2">
            <a:extLst>
              <a:ext uri="{FF2B5EF4-FFF2-40B4-BE49-F238E27FC236}">
                <a16:creationId xmlns:a16="http://schemas.microsoft.com/office/drawing/2014/main" id="{D2787F86-6BEF-0D8B-8093-32712CEFE46A}"/>
              </a:ext>
            </a:extLst>
          </p:cNvPr>
          <p:cNvSpPr txBox="1">
            <a:spLocks/>
          </p:cNvSpPr>
          <p:nvPr/>
        </p:nvSpPr>
        <p:spPr>
          <a:xfrm>
            <a:off x="633414" y="3428753"/>
            <a:ext cx="7886700" cy="320601"/>
          </a:xfrm>
          <a:prstGeom prst="rect">
            <a:avLst/>
          </a:prstGeom>
        </p:spPr>
        <p:txBody>
          <a:bodyPr vert="horz" lIns="0" tIns="0" rIns="0" bIns="0" rtlCol="0">
            <a:spAutoFit/>
          </a:bodyPr>
          <a:lstStyle>
            <a:lvl1pPr marL="0" indent="0" algn="l" defTabSz="685800" rtl="0" eaLnBrk="1" latinLnBrk="0" hangingPunct="1">
              <a:lnSpc>
                <a:spcPts val="2520"/>
              </a:lnSpc>
              <a:spcBef>
                <a:spcPts val="0"/>
              </a:spcBef>
              <a:spcAft>
                <a:spcPts val="750"/>
              </a:spcAft>
              <a:buClr>
                <a:srgbClr val="85C266"/>
              </a:buClr>
              <a:buFont typeface="Wingdings" pitchFamily="2" charset="2"/>
              <a:buNone/>
              <a:defRPr sz="2100" b="0" i="0" kern="1200">
                <a:solidFill>
                  <a:srgbClr val="666666"/>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ts val="2160"/>
              </a:lnSpc>
              <a:spcBef>
                <a:spcPts val="0"/>
              </a:spcBef>
              <a:spcAft>
                <a:spcPts val="375"/>
              </a:spcAft>
              <a:buClr>
                <a:srgbClr val="85C266"/>
              </a:buClr>
              <a:buFont typeface="Wingdings" pitchFamily="2" charset="2"/>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ts val="1800"/>
              </a:lnSpc>
              <a:spcBef>
                <a:spcPts val="0"/>
              </a:spcBef>
              <a:spcAft>
                <a:spcPts val="375"/>
              </a:spcAft>
              <a:buClr>
                <a:srgbClr val="85C266"/>
              </a:buClr>
              <a:buFont typeface="Wingdings" pitchFamily="2" charset="2"/>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ts val="1620"/>
              </a:lnSpc>
              <a:spcBef>
                <a:spcPts val="0"/>
              </a:spcBef>
              <a:spcAft>
                <a:spcPts val="375"/>
              </a:spcAft>
              <a:buClr>
                <a:srgbClr val="85C266"/>
              </a:buClr>
              <a:buFont typeface="Wingdings" pitchFamily="2" charset="2"/>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ts val="1320"/>
              </a:lnSpc>
              <a:spcBef>
                <a:spcPts val="0"/>
              </a:spcBef>
              <a:spcAft>
                <a:spcPts val="375"/>
              </a:spcAft>
              <a:buClr>
                <a:srgbClr val="85C266"/>
              </a:buClr>
              <a:buFont typeface="Wingdings" pitchFamily="2" charset="2"/>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de-AT" dirty="0"/>
              <a:t>Umfang: 40 TE		Linz</a:t>
            </a:r>
            <a:endParaRPr lang="de-DE" dirty="0"/>
          </a:p>
        </p:txBody>
      </p:sp>
    </p:spTree>
    <p:extLst>
      <p:ext uri="{BB962C8B-B14F-4D97-AF65-F5344CB8AC3E}">
        <p14:creationId xmlns:p14="http://schemas.microsoft.com/office/powerpoint/2010/main" val="278195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308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i="0" dirty="0">
                <a:solidFill>
                  <a:srgbClr val="444444"/>
                </a:solidFill>
                <a:effectLst/>
                <a:latin typeface="Arial" panose="020B0604020202020204" pitchFamily="34" charset="0"/>
              </a:rPr>
              <a:t>Vorbereitung auf die außerordentliche Lehrabschlussprüfung</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Erarbeitung des Wissens zur erfolgreichen Lehrabschlussprüfung</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Zusätzlich bereiten sich </a:t>
            </a:r>
            <a:r>
              <a:rPr lang="de-DE" b="0" i="0" dirty="0" err="1">
                <a:solidFill>
                  <a:srgbClr val="444444"/>
                </a:solidFill>
                <a:effectLst/>
                <a:latin typeface="Arial" panose="020B0604020202020204" pitchFamily="34" charset="0"/>
              </a:rPr>
              <a:t>Teilnehmer:innen</a:t>
            </a:r>
            <a:r>
              <a:rPr lang="de-DE" b="0" i="0" dirty="0">
                <a:solidFill>
                  <a:srgbClr val="444444"/>
                </a:solidFill>
                <a:effectLst/>
                <a:latin typeface="Arial" panose="020B0604020202020204" pitchFamily="34" charset="0"/>
              </a:rPr>
              <a:t> auf die Abschlussprüfung Buchhaltung I und II vor</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Deutschkenntnisse auf Niveau B1 nach dem europäischen Referenzrahmen sind erforderlich</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Nach erfolgreich abgeschlossenem Kurs inkl. bestandener Prüfung können die Absolventen beim Prüfungsmanagement der Wirtschaftskammer OÖ um Befreiung vom theoretischen Teil der Lehrabschlussprüfung ansuchen</a:t>
            </a: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553998"/>
          </a:xfrm>
        </p:spPr>
        <p:txBody>
          <a:bodyPr/>
          <a:lstStyle/>
          <a:p>
            <a:r>
              <a:rPr lang="de-DE" sz="2000" dirty="0"/>
              <a:t>7411 Intensivkurs zur LAP Finanz- &amp; </a:t>
            </a:r>
            <a:r>
              <a:rPr lang="de-DE" sz="2000" dirty="0" err="1"/>
              <a:t>Rechnungswesenassistenz</a:t>
            </a:r>
            <a:r>
              <a:rPr lang="de-DE" sz="2000" dirty="0"/>
              <a:t> + Buchhaltung I + II</a:t>
            </a:r>
          </a:p>
        </p:txBody>
      </p:sp>
    </p:spTree>
    <p:extLst>
      <p:ext uri="{BB962C8B-B14F-4D97-AF65-F5344CB8AC3E}">
        <p14:creationId xmlns:p14="http://schemas.microsoft.com/office/powerpoint/2010/main" val="222756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28 TE		Linz, regionale WIFIs</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dirty="0">
                <a:solidFill>
                  <a:srgbClr val="444444"/>
                </a:solidFill>
              </a:rPr>
              <a:t>Übungen zum praktischen Teil für </a:t>
            </a:r>
            <a:r>
              <a:rPr lang="de-DE" b="1" dirty="0" err="1">
                <a:solidFill>
                  <a:srgbClr val="444444"/>
                </a:solidFill>
              </a:rPr>
              <a:t>Berufschüler</a:t>
            </a:r>
            <a:r>
              <a:rPr lang="de-DE" b="1" dirty="0">
                <a:solidFill>
                  <a:srgbClr val="444444"/>
                </a:solidFill>
              </a:rPr>
              <a:t> (normale LAP) und Prüflinge der </a:t>
            </a:r>
            <a:r>
              <a:rPr lang="de-DE" b="1" dirty="0" err="1">
                <a:solidFill>
                  <a:srgbClr val="444444"/>
                </a:solidFill>
              </a:rPr>
              <a:t>AoLAP</a:t>
            </a:r>
            <a:endParaRPr lang="de-DE" b="1" dirty="0">
              <a:solidFill>
                <a:srgbClr val="444444"/>
              </a:solidFill>
            </a:endParaRPr>
          </a:p>
          <a:p>
            <a:pPr marL="171450" indent="-171450">
              <a:buFont typeface="Arial" panose="020B0604020202020204" pitchFamily="34" charset="0"/>
              <a:buChar char="•"/>
            </a:pPr>
            <a:r>
              <a:rPr lang="de-DE" dirty="0">
                <a:solidFill>
                  <a:srgbClr val="444444"/>
                </a:solidFill>
              </a:rPr>
              <a:t>Teile der praktischen Prüfungen und damit vorbereitende Übungen sind:</a:t>
            </a:r>
          </a:p>
          <a:p>
            <a:pPr marL="171450" indent="-171450">
              <a:buFont typeface="Arial" panose="020B0604020202020204" pitchFamily="34" charset="0"/>
              <a:buChar char="•"/>
            </a:pPr>
            <a:r>
              <a:rPr lang="de-DE" dirty="0">
                <a:solidFill>
                  <a:srgbClr val="444444"/>
                </a:solidFill>
              </a:rPr>
              <a:t>Aufgaben im Bereich der kaufmännischen Grundkompetenzen</a:t>
            </a:r>
          </a:p>
          <a:p>
            <a:pPr marL="171450" indent="-171450">
              <a:buFont typeface="Arial" panose="020B0604020202020204" pitchFamily="34" charset="0"/>
              <a:buChar char="•"/>
            </a:pPr>
            <a:r>
              <a:rPr lang="de-DE" dirty="0">
                <a:solidFill>
                  <a:srgbClr val="444444"/>
                </a:solidFill>
              </a:rPr>
              <a:t>Aufgaben zum mündlichen Teil der Geschäftsprozesse</a:t>
            </a:r>
          </a:p>
          <a:p>
            <a:pPr marL="171450" indent="-171450">
              <a:buFont typeface="Arial" panose="020B0604020202020204" pitchFamily="34" charset="0"/>
              <a:buChar char="•"/>
            </a:pPr>
            <a:r>
              <a:rPr lang="de-DE" dirty="0">
                <a:solidFill>
                  <a:srgbClr val="444444"/>
                </a:solidFill>
              </a:rPr>
              <a:t>Aufgaben zum schriftlichen Teil der Geschäftsprozesse</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553998"/>
          </a:xfrm>
        </p:spPr>
        <p:txBody>
          <a:bodyPr/>
          <a:lstStyle/>
          <a:p>
            <a:r>
              <a:rPr lang="de-DE" sz="2000" dirty="0"/>
              <a:t>7412 Vorbereitung auf die prakt. LAP Finanz- und </a:t>
            </a:r>
            <a:r>
              <a:rPr lang="de-DE" sz="2000" dirty="0" err="1"/>
              <a:t>Rechnungswesenassistenz</a:t>
            </a:r>
            <a:endParaRPr lang="de-DE" sz="2000" dirty="0"/>
          </a:p>
        </p:txBody>
      </p:sp>
      <p:pic>
        <p:nvPicPr>
          <p:cNvPr id="2" name="Inhaltsplatzhalter 6" descr="Ein Bild, das drinnen, Boden, Person enthält.&#10;&#10;Automatisch generierte Beschreibung">
            <a:extLst>
              <a:ext uri="{FF2B5EF4-FFF2-40B4-BE49-F238E27FC236}">
                <a16:creationId xmlns:a16="http://schemas.microsoft.com/office/drawing/2014/main" id="{C3224375-F371-10E1-90FC-FC9AA9B5A4BB}"/>
              </a:ext>
            </a:extLst>
          </p:cNvPr>
          <p:cNvPicPr>
            <a:picLocks noChangeAspect="1"/>
          </p:cNvPicPr>
          <p:nvPr/>
        </p:nvPicPr>
        <p:blipFill rotWithShape="1">
          <a:blip r:embed="rId2"/>
          <a:srcRect l="4420" r="6395"/>
          <a:stretch/>
        </p:blipFill>
        <p:spPr>
          <a:xfrm>
            <a:off x="5643363" y="2413402"/>
            <a:ext cx="3397251" cy="2621059"/>
          </a:xfrm>
          <a:prstGeom prst="rect">
            <a:avLst/>
          </a:prstGeom>
        </p:spPr>
      </p:pic>
    </p:spTree>
    <p:extLst>
      <p:ext uri="{BB962C8B-B14F-4D97-AF65-F5344CB8AC3E}">
        <p14:creationId xmlns:p14="http://schemas.microsoft.com/office/powerpoint/2010/main" val="203555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24 TE		Linz,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dirty="0">
                <a:solidFill>
                  <a:srgbClr val="444444"/>
                </a:solidFill>
              </a:rPr>
              <a:t>Übungen zum praktischen Teil für </a:t>
            </a:r>
            <a:r>
              <a:rPr lang="de-DE" b="1" dirty="0" err="1">
                <a:solidFill>
                  <a:srgbClr val="444444"/>
                </a:solidFill>
              </a:rPr>
              <a:t>Berufschüler</a:t>
            </a:r>
            <a:r>
              <a:rPr lang="de-DE" b="1" dirty="0">
                <a:solidFill>
                  <a:srgbClr val="444444"/>
                </a:solidFill>
              </a:rPr>
              <a:t> (normale LAP) und Prüflinge der </a:t>
            </a:r>
            <a:r>
              <a:rPr lang="de-DE" b="1" dirty="0" err="1">
                <a:solidFill>
                  <a:srgbClr val="444444"/>
                </a:solidFill>
              </a:rPr>
              <a:t>AoLAP</a:t>
            </a:r>
            <a:endParaRPr lang="de-DE" b="1" dirty="0">
              <a:solidFill>
                <a:srgbClr val="444444"/>
              </a:solidFill>
            </a:endParaRPr>
          </a:p>
          <a:p>
            <a:pPr marL="171450" indent="-171450">
              <a:buFont typeface="Arial" panose="020B0604020202020204" pitchFamily="34" charset="0"/>
              <a:buChar char="•"/>
            </a:pPr>
            <a:r>
              <a:rPr lang="de-DE" dirty="0">
                <a:solidFill>
                  <a:srgbClr val="444444"/>
                </a:solidFill>
              </a:rPr>
              <a:t>Crashkurs zur Wiederholung des Prüfungsstoffs</a:t>
            </a:r>
          </a:p>
          <a:p>
            <a:pPr marL="171450" indent="-171450">
              <a:buFont typeface="Arial" panose="020B0604020202020204" pitchFamily="34" charset="0"/>
              <a:buChar char="•"/>
            </a:pPr>
            <a:r>
              <a:rPr lang="de-DE" dirty="0">
                <a:solidFill>
                  <a:srgbClr val="444444"/>
                </a:solidFill>
              </a:rPr>
              <a:t>Teile der praktischen Prüfungen und damit vorbereitende Übungen sind:</a:t>
            </a:r>
          </a:p>
          <a:p>
            <a:pPr marL="171450" indent="-171450">
              <a:buFont typeface="Arial" panose="020B0604020202020204" pitchFamily="34" charset="0"/>
              <a:buChar char="•"/>
            </a:pPr>
            <a:r>
              <a:rPr lang="de-DE" dirty="0">
                <a:solidFill>
                  <a:srgbClr val="444444"/>
                </a:solidFill>
              </a:rPr>
              <a:t>Aufgaben im Bereich der kaufmännischen Grundkompetenzen</a:t>
            </a:r>
          </a:p>
          <a:p>
            <a:pPr marL="171450" indent="-171450">
              <a:buFont typeface="Arial" panose="020B0604020202020204" pitchFamily="34" charset="0"/>
              <a:buChar char="•"/>
            </a:pPr>
            <a:r>
              <a:rPr lang="de-DE" dirty="0">
                <a:solidFill>
                  <a:srgbClr val="444444"/>
                </a:solidFill>
              </a:rPr>
              <a:t>Aufgaben zum schriftlichen Teil der Geschäftsprozesse</a:t>
            </a:r>
          </a:p>
          <a:p>
            <a:pPr marL="171450" indent="-171450">
              <a:buFont typeface="Arial" panose="020B0604020202020204" pitchFamily="34" charset="0"/>
              <a:buChar char="•"/>
            </a:pPr>
            <a:r>
              <a:rPr lang="de-DE" dirty="0">
                <a:solidFill>
                  <a:srgbClr val="444444"/>
                </a:solidFill>
              </a:rPr>
              <a:t>Aufgaben zum schriftlichen Teil der Geschäftsprozesse (= Fachgespräch)</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7409 Vorbereitung auf die prakt. Kfm. LAP E-Commerce </a:t>
            </a:r>
            <a:r>
              <a:rPr lang="de-DE" sz="1600" dirty="0"/>
              <a:t>(neu)</a:t>
            </a:r>
          </a:p>
        </p:txBody>
      </p:sp>
    </p:spTree>
    <p:extLst>
      <p:ext uri="{BB962C8B-B14F-4D97-AF65-F5344CB8AC3E}">
        <p14:creationId xmlns:p14="http://schemas.microsoft.com/office/powerpoint/2010/main" val="184291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16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dirty="0">
                <a:solidFill>
                  <a:schemeClr val="tx1"/>
                </a:solidFill>
              </a:rPr>
              <a:t>Grundwissen zu:</a:t>
            </a:r>
          </a:p>
          <a:p>
            <a:pPr marL="171450" indent="-171450">
              <a:buFont typeface="Arial" panose="020B0604020202020204" pitchFamily="34" charset="0"/>
              <a:buChar char="•"/>
            </a:pPr>
            <a:r>
              <a:rPr lang="de-DE" dirty="0">
                <a:solidFill>
                  <a:schemeClr val="tx1"/>
                </a:solidFill>
              </a:rPr>
              <a:t>Tätigkeit als Bankkaufmann/frau</a:t>
            </a:r>
          </a:p>
          <a:p>
            <a:pPr marL="171450" indent="-171450">
              <a:buFont typeface="Arial" panose="020B0604020202020204" pitchFamily="34" charset="0"/>
              <a:buChar char="•"/>
            </a:pPr>
            <a:r>
              <a:rPr lang="de-DE" dirty="0">
                <a:solidFill>
                  <a:schemeClr val="tx1"/>
                </a:solidFill>
              </a:rPr>
              <a:t>Überblick über Finanzprodukte, Anlagemöglichkeiten, Versicherungen</a:t>
            </a:r>
          </a:p>
          <a:p>
            <a:pPr marL="171450" indent="-171450">
              <a:buFont typeface="Arial" panose="020B0604020202020204" pitchFamily="34" charset="0"/>
              <a:buChar char="•"/>
            </a:pPr>
            <a:r>
              <a:rPr lang="de-DE" dirty="0">
                <a:solidFill>
                  <a:schemeClr val="tx1"/>
                </a:solidFill>
              </a:rPr>
              <a:t>Kundenmanagement/Kundenberatung</a:t>
            </a:r>
          </a:p>
          <a:p>
            <a:r>
              <a:rPr lang="de-DE" dirty="0">
                <a:solidFill>
                  <a:schemeClr val="tx1"/>
                </a:solidFill>
              </a:rPr>
              <a:t>Insiderwissen worauf Banken bei </a:t>
            </a:r>
            <a:r>
              <a:rPr lang="de-DE" dirty="0" err="1">
                <a:solidFill>
                  <a:schemeClr val="tx1"/>
                </a:solidFill>
              </a:rPr>
              <a:t>Mitarbeiter:innen</a:t>
            </a:r>
            <a:r>
              <a:rPr lang="de-DE" dirty="0">
                <a:solidFill>
                  <a:schemeClr val="tx1"/>
                </a:solidFill>
              </a:rPr>
              <a:t> wert legen</a:t>
            </a: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7414 Basiswissen Bankkaufmann</a:t>
            </a:r>
          </a:p>
        </p:txBody>
      </p:sp>
    </p:spTree>
    <p:extLst>
      <p:ext uri="{BB962C8B-B14F-4D97-AF65-F5344CB8AC3E}">
        <p14:creationId xmlns:p14="http://schemas.microsoft.com/office/powerpoint/2010/main" val="1683665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5x12 TE		Linz</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AT" dirty="0"/>
              <a:t>7447 Search Engine </a:t>
            </a:r>
            <a:r>
              <a:rPr lang="de-AT" dirty="0" err="1"/>
              <a:t>Optimization</a:t>
            </a:r>
            <a:r>
              <a:rPr lang="de-AT" dirty="0"/>
              <a:t> (SEO) </a:t>
            </a:r>
            <a:r>
              <a:rPr lang="de-AT" dirty="0" err="1"/>
              <a:t>basics</a:t>
            </a:r>
            <a:r>
              <a:rPr lang="de-AT" dirty="0"/>
              <a:t>	10/11.10. + 13/14.2.25</a:t>
            </a:r>
          </a:p>
          <a:p>
            <a:r>
              <a:rPr lang="de-AT" dirty="0"/>
              <a:t>7448 Search Engine </a:t>
            </a:r>
            <a:r>
              <a:rPr lang="de-AT" dirty="0" err="1"/>
              <a:t>Optimization</a:t>
            </a:r>
            <a:r>
              <a:rPr lang="de-AT" dirty="0"/>
              <a:t> (SEO) </a:t>
            </a:r>
            <a:r>
              <a:rPr lang="de-AT" dirty="0" err="1"/>
              <a:t>advanced</a:t>
            </a:r>
            <a:r>
              <a:rPr lang="de-AT" dirty="0"/>
              <a:t>	 24/25.10. + 27/28.2.25 7449</a:t>
            </a:r>
          </a:p>
          <a:p>
            <a:r>
              <a:rPr lang="de-AT" dirty="0"/>
              <a:t>Search Engine Advertising (SEA) </a:t>
            </a:r>
            <a:r>
              <a:rPr lang="de-AT" dirty="0" err="1"/>
              <a:t>basics</a:t>
            </a:r>
            <a:r>
              <a:rPr lang="de-AT" dirty="0"/>
              <a:t>		7/8.11. + 6/7.3.25 7454</a:t>
            </a:r>
          </a:p>
          <a:p>
            <a:r>
              <a:rPr lang="de-AT" dirty="0"/>
              <a:t>Search Engine Advertising (SEA) </a:t>
            </a:r>
            <a:r>
              <a:rPr lang="de-AT" dirty="0" err="1"/>
              <a:t>advanced</a:t>
            </a:r>
            <a:r>
              <a:rPr lang="de-AT" dirty="0"/>
              <a:t>		14/15.11. + 13/14.3.25</a:t>
            </a:r>
          </a:p>
          <a:p>
            <a:r>
              <a:rPr lang="de-AT" dirty="0"/>
              <a:t>7416 </a:t>
            </a:r>
            <a:r>
              <a:rPr lang="de-AT" dirty="0" err="1"/>
              <a:t>Conversionrate</a:t>
            </a:r>
            <a:r>
              <a:rPr lang="de-AT" dirty="0"/>
              <a:t> Optimierung		 28/29.11. + 3/4.4.25</a:t>
            </a:r>
          </a:p>
          <a:p>
            <a:r>
              <a:rPr lang="de-AT" dirty="0"/>
              <a:t>Prosa: Do 16:30 – 20 Uhr; Fr 8:30 - 16:30</a:t>
            </a:r>
          </a:p>
          <a:p>
            <a:r>
              <a:rPr lang="de-AT" dirty="0"/>
              <a:t>Trainer: Wolfgang Gnong + Team</a:t>
            </a:r>
          </a:p>
          <a:p>
            <a:r>
              <a:rPr lang="de-AT" dirty="0"/>
              <a:t>Art: Seminar – Präsenz mit Live Online Einheiten</a:t>
            </a: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Karriereweg zum Performance Marketing Manager</a:t>
            </a:r>
          </a:p>
        </p:txBody>
      </p:sp>
    </p:spTree>
    <p:extLst>
      <p:ext uri="{BB962C8B-B14F-4D97-AF65-F5344CB8AC3E}">
        <p14:creationId xmlns:p14="http://schemas.microsoft.com/office/powerpoint/2010/main" val="365638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17379516-E63E-F704-BA8B-4110D23FA485}"/>
              </a:ext>
            </a:extLst>
          </p:cNvPr>
          <p:cNvPicPr>
            <a:picLocks noGrp="1" noChangeAspect="1"/>
          </p:cNvPicPr>
          <p:nvPr>
            <p:ph type="pic" sz="quarter" idx="11"/>
          </p:nvPr>
        </p:nvPicPr>
        <p:blipFill>
          <a:blip r:embed="rId3"/>
          <a:srcRect t="15" b="15"/>
          <a:stretch/>
        </p:blipFill>
        <p:spPr>
          <a:xfrm>
            <a:off x="0" y="0"/>
            <a:ext cx="9144000" cy="5143500"/>
          </a:xfrm>
        </p:spPr>
      </p:pic>
      <p:sp>
        <p:nvSpPr>
          <p:cNvPr id="2" name="Titel 1">
            <a:extLst>
              <a:ext uri="{FF2B5EF4-FFF2-40B4-BE49-F238E27FC236}">
                <a16:creationId xmlns:a16="http://schemas.microsoft.com/office/drawing/2014/main" id="{A292C5D6-3A15-32C0-6781-A57A7E805FD6}"/>
              </a:ext>
            </a:extLst>
          </p:cNvPr>
          <p:cNvSpPr>
            <a:spLocks noGrp="1"/>
          </p:cNvSpPr>
          <p:nvPr>
            <p:ph type="ctrTitle"/>
          </p:nvPr>
        </p:nvSpPr>
        <p:spPr>
          <a:xfrm>
            <a:off x="587829" y="1999595"/>
            <a:ext cx="7932057" cy="870605"/>
          </a:xfrm>
        </p:spPr>
        <p:txBody>
          <a:bodyPr>
            <a:normAutofit fontScale="90000"/>
          </a:bodyPr>
          <a:lstStyle/>
          <a:p>
            <a:r>
              <a:rPr lang="de-DE" dirty="0"/>
              <a:t>Bildungsangebot zur Vorbereitung auf die LAP - Handel</a:t>
            </a:r>
          </a:p>
        </p:txBody>
      </p:sp>
    </p:spTree>
    <p:extLst>
      <p:ext uri="{BB962C8B-B14F-4D97-AF65-F5344CB8AC3E}">
        <p14:creationId xmlns:p14="http://schemas.microsoft.com/office/powerpoint/2010/main" val="2919068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42513-F112-BB90-C224-D7C7983D03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F1CB7A-4989-4713-C251-98C4711849C4}"/>
              </a:ext>
            </a:extLst>
          </p:cNvPr>
          <p:cNvSpPr>
            <a:spLocks noGrp="1"/>
          </p:cNvSpPr>
          <p:nvPr>
            <p:ph type="title"/>
          </p:nvPr>
        </p:nvSpPr>
        <p:spPr>
          <a:xfrm>
            <a:off x="628650" y="327635"/>
            <a:ext cx="7886700" cy="276999"/>
          </a:xfrm>
        </p:spPr>
        <p:txBody>
          <a:bodyPr/>
          <a:lstStyle/>
          <a:p>
            <a:pPr algn="ctr"/>
            <a:r>
              <a:rPr lang="de-AT" sz="2000" dirty="0"/>
              <a:t>3957 Dipl. zum digital Officer</a:t>
            </a:r>
          </a:p>
        </p:txBody>
      </p:sp>
      <p:sp>
        <p:nvSpPr>
          <p:cNvPr id="3" name="Textplatzhalter 2">
            <a:extLst>
              <a:ext uri="{FF2B5EF4-FFF2-40B4-BE49-F238E27FC236}">
                <a16:creationId xmlns:a16="http://schemas.microsoft.com/office/drawing/2014/main" id="{72420389-AA33-20DA-4A08-6E85E74A0C86}"/>
              </a:ext>
            </a:extLst>
          </p:cNvPr>
          <p:cNvSpPr>
            <a:spLocks noGrp="1"/>
          </p:cNvSpPr>
          <p:nvPr>
            <p:ph type="body" idx="1"/>
          </p:nvPr>
        </p:nvSpPr>
        <p:spPr>
          <a:xfrm>
            <a:off x="623886" y="1309989"/>
            <a:ext cx="7886700" cy="320601"/>
          </a:xfrm>
        </p:spPr>
        <p:txBody>
          <a:bodyPr/>
          <a:lstStyle/>
          <a:p>
            <a:r>
              <a:rPr lang="de-AT" dirty="0"/>
              <a:t> Spezialisierung digital </a:t>
            </a:r>
            <a:r>
              <a:rPr lang="de-AT" dirty="0" err="1"/>
              <a:t>Markets</a:t>
            </a:r>
            <a:endParaRPr lang="de-AT" dirty="0"/>
          </a:p>
        </p:txBody>
      </p:sp>
      <p:sp>
        <p:nvSpPr>
          <p:cNvPr id="4" name="Textplatzhalter 3">
            <a:extLst>
              <a:ext uri="{FF2B5EF4-FFF2-40B4-BE49-F238E27FC236}">
                <a16:creationId xmlns:a16="http://schemas.microsoft.com/office/drawing/2014/main" id="{C937869E-98C4-F8E6-2BFD-28A2F55EFFB4}"/>
              </a:ext>
            </a:extLst>
          </p:cNvPr>
          <p:cNvSpPr>
            <a:spLocks noGrp="1"/>
          </p:cNvSpPr>
          <p:nvPr>
            <p:ph type="body" sz="quarter" idx="16"/>
          </p:nvPr>
        </p:nvSpPr>
        <p:spPr>
          <a:xfrm>
            <a:off x="628651" y="1698847"/>
            <a:ext cx="7886699" cy="3117017"/>
          </a:xfrm>
        </p:spPr>
        <p:txBody>
          <a:bodyPr>
            <a:normAutofit lnSpcReduction="10000"/>
          </a:bodyPr>
          <a:lstStyle/>
          <a:p>
            <a:r>
              <a:rPr lang="de-AT" dirty="0"/>
              <a:t>3955 Informationsveranstaltung</a:t>
            </a:r>
          </a:p>
          <a:p>
            <a:r>
              <a:rPr lang="de-AT" dirty="0"/>
              <a:t>Basismodule 200TE, Spezialisierung (Digitaler Markt oder Digitale Produktion) 56TE.</a:t>
            </a:r>
          </a:p>
          <a:p>
            <a:r>
              <a:rPr lang="de-AT" dirty="0"/>
              <a:t>Kursstart: 3.10.24 bis 14.2.25	 256TE</a:t>
            </a:r>
          </a:p>
          <a:p>
            <a:r>
              <a:rPr lang="de-AT" dirty="0"/>
              <a:t>Prosa: Do 8-16:30Uhr; Fr 8:00 - 14:15</a:t>
            </a:r>
          </a:p>
          <a:p>
            <a:r>
              <a:rPr lang="de-AT" dirty="0"/>
              <a:t>Trainer: Sanjay Sauldie + Team</a:t>
            </a:r>
          </a:p>
          <a:p>
            <a:r>
              <a:rPr lang="de-AT" dirty="0"/>
              <a:t>Ort: Linz</a:t>
            </a:r>
          </a:p>
          <a:p>
            <a:r>
              <a:rPr lang="de-AT" dirty="0"/>
              <a:t>Art: Seminar – Präsenz mit Live Online Einheiten</a:t>
            </a:r>
          </a:p>
          <a:p>
            <a:r>
              <a:rPr lang="de-DE" dirty="0"/>
              <a:t>Digital Leadership; Digital Data; Digital Future; Digital </a:t>
            </a:r>
            <a:r>
              <a:rPr lang="de-DE" dirty="0" err="1"/>
              <a:t>Production</a:t>
            </a:r>
            <a:r>
              <a:rPr lang="de-DE" dirty="0"/>
              <a:t>; Digital </a:t>
            </a:r>
            <a:r>
              <a:rPr lang="de-DE" dirty="0" err="1"/>
              <a:t>Markets</a:t>
            </a:r>
            <a:endParaRPr lang="de-DE" dirty="0"/>
          </a:p>
          <a:p>
            <a:r>
              <a:rPr lang="de-DE" dirty="0"/>
              <a:t>Kooperation DK + RN</a:t>
            </a:r>
          </a:p>
          <a:p>
            <a:endParaRPr lang="de-AT" dirty="0"/>
          </a:p>
        </p:txBody>
      </p:sp>
    </p:spTree>
    <p:extLst>
      <p:ext uri="{BB962C8B-B14F-4D97-AF65-F5344CB8AC3E}">
        <p14:creationId xmlns:p14="http://schemas.microsoft.com/office/powerpoint/2010/main" val="166676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E3C38-8640-E433-0B7C-DB5994F220D1}"/>
              </a:ext>
            </a:extLst>
          </p:cNvPr>
          <p:cNvSpPr>
            <a:spLocks noGrp="1"/>
          </p:cNvSpPr>
          <p:nvPr>
            <p:ph type="title"/>
          </p:nvPr>
        </p:nvSpPr>
        <p:spPr/>
        <p:txBody>
          <a:bodyPr/>
          <a:lstStyle/>
          <a:p>
            <a:r>
              <a:rPr lang="de-DE" dirty="0"/>
              <a:t>Kontakt</a:t>
            </a:r>
          </a:p>
        </p:txBody>
      </p:sp>
      <p:sp>
        <p:nvSpPr>
          <p:cNvPr id="3" name="Textplatzhalter 2">
            <a:extLst>
              <a:ext uri="{FF2B5EF4-FFF2-40B4-BE49-F238E27FC236}">
                <a16:creationId xmlns:a16="http://schemas.microsoft.com/office/drawing/2014/main" id="{43D982D0-2F8B-6D85-048E-0CC31CA72AF4}"/>
              </a:ext>
            </a:extLst>
          </p:cNvPr>
          <p:cNvSpPr>
            <a:spLocks noGrp="1"/>
          </p:cNvSpPr>
          <p:nvPr>
            <p:ph type="body" idx="1"/>
          </p:nvPr>
        </p:nvSpPr>
        <p:spPr>
          <a:xfrm>
            <a:off x="623888" y="878189"/>
            <a:ext cx="7886700" cy="320601"/>
          </a:xfrm>
        </p:spPr>
        <p:txBody>
          <a:bodyPr/>
          <a:lstStyle/>
          <a:p>
            <a:r>
              <a:rPr lang="de-DE" dirty="0"/>
              <a:t>Bei Fragen oder für spezifische Informationen</a:t>
            </a:r>
          </a:p>
        </p:txBody>
      </p:sp>
      <p:pic>
        <p:nvPicPr>
          <p:cNvPr id="8" name="Bildplatzhalter 7">
            <a:extLst>
              <a:ext uri="{FF2B5EF4-FFF2-40B4-BE49-F238E27FC236}">
                <a16:creationId xmlns:a16="http://schemas.microsoft.com/office/drawing/2014/main" id="{6970AAEF-7678-C420-9315-909660B2D8EE}"/>
              </a:ext>
            </a:extLst>
          </p:cNvPr>
          <p:cNvPicPr>
            <a:picLocks noGrp="1" noChangeAspect="1"/>
          </p:cNvPicPr>
          <p:nvPr>
            <p:ph type="pic" sz="quarter" idx="13"/>
          </p:nvPr>
        </p:nvPicPr>
        <p:blipFill>
          <a:blip r:embed="rId2"/>
          <a:srcRect l="17845" r="17845"/>
          <a:stretch/>
        </p:blipFill>
        <p:spPr>
          <a:xfrm>
            <a:off x="623888" y="1353108"/>
            <a:ext cx="3761845" cy="3290329"/>
          </a:xfrm>
        </p:spPr>
      </p:pic>
      <p:sp>
        <p:nvSpPr>
          <p:cNvPr id="5" name="Datumsplatzhalter 4">
            <a:extLst>
              <a:ext uri="{FF2B5EF4-FFF2-40B4-BE49-F238E27FC236}">
                <a16:creationId xmlns:a16="http://schemas.microsoft.com/office/drawing/2014/main" id="{BD3A86F2-8FE9-B8BC-1A9D-C1113643501D}"/>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6" name="Textplatzhalter 5">
            <a:extLst>
              <a:ext uri="{FF2B5EF4-FFF2-40B4-BE49-F238E27FC236}">
                <a16:creationId xmlns:a16="http://schemas.microsoft.com/office/drawing/2014/main" id="{04D5E25D-98B4-C5D1-2924-514704BC9EB4}"/>
              </a:ext>
            </a:extLst>
          </p:cNvPr>
          <p:cNvSpPr>
            <a:spLocks noGrp="1"/>
          </p:cNvSpPr>
          <p:nvPr>
            <p:ph type="body" sz="quarter" idx="16"/>
          </p:nvPr>
        </p:nvSpPr>
        <p:spPr/>
        <p:txBody>
          <a:bodyPr/>
          <a:lstStyle/>
          <a:p>
            <a:r>
              <a:rPr lang="de-DE" b="1" dirty="0">
                <a:solidFill>
                  <a:schemeClr val="tx1"/>
                </a:solidFill>
              </a:rPr>
              <a:t>WIFI Oberösterreich</a:t>
            </a:r>
            <a:br>
              <a:rPr lang="de-DE" dirty="0"/>
            </a:br>
            <a:r>
              <a:rPr lang="de-DE" dirty="0"/>
              <a:t>Wiener Straße 150</a:t>
            </a:r>
            <a:br>
              <a:rPr lang="de-DE" dirty="0"/>
            </a:br>
            <a:r>
              <a:rPr lang="de-DE" dirty="0"/>
              <a:t>4021 Linz</a:t>
            </a:r>
          </a:p>
          <a:p>
            <a:endParaRPr lang="de-DE" dirty="0"/>
          </a:p>
          <a:p>
            <a:r>
              <a:rPr lang="de-DE" dirty="0"/>
              <a:t>Dennis Kellermann</a:t>
            </a:r>
            <a:br>
              <a:rPr lang="de-DE" dirty="0"/>
            </a:br>
            <a:r>
              <a:rPr lang="de-DE" b="1" dirty="0"/>
              <a:t>T</a:t>
            </a:r>
            <a:r>
              <a:rPr lang="de-DE" dirty="0"/>
              <a:t> 05 7000 – 7410</a:t>
            </a:r>
            <a:br>
              <a:rPr lang="de-DE" dirty="0"/>
            </a:br>
            <a:r>
              <a:rPr lang="de-DE" b="1" dirty="0"/>
              <a:t>E </a:t>
            </a:r>
            <a:r>
              <a:rPr lang="de-DE" dirty="0"/>
              <a:t>dennis.kellermann@wifi-ooe.at</a:t>
            </a:r>
          </a:p>
          <a:p>
            <a:endParaRPr lang="de-DE" dirty="0"/>
          </a:p>
        </p:txBody>
      </p:sp>
      <p:sp>
        <p:nvSpPr>
          <p:cNvPr id="9" name="Textfeld 8">
            <a:extLst>
              <a:ext uri="{FF2B5EF4-FFF2-40B4-BE49-F238E27FC236}">
                <a16:creationId xmlns:a16="http://schemas.microsoft.com/office/drawing/2014/main" id="{22D7CC64-CDDD-1E67-6547-C9D8AE01672B}"/>
              </a:ext>
            </a:extLst>
          </p:cNvPr>
          <p:cNvSpPr txBox="1"/>
          <p:nvPr/>
        </p:nvSpPr>
        <p:spPr>
          <a:xfrm>
            <a:off x="1363851" y="1375370"/>
            <a:ext cx="2943900" cy="923330"/>
          </a:xfrm>
          <a:prstGeom prst="rect">
            <a:avLst/>
          </a:prstGeom>
          <a:noFill/>
        </p:spPr>
        <p:txBody>
          <a:bodyPr vert="horz" wrap="square" lIns="0" tIns="0" rIns="0" bIns="0" rtlCol="0" anchor="t" anchorCtr="0">
            <a:spAutoFit/>
          </a:bodyPr>
          <a:lstStyle/>
          <a:p>
            <a:pPr algn="r"/>
            <a:r>
              <a:rPr lang="de-DE" sz="3000" dirty="0">
                <a:solidFill>
                  <a:srgbClr val="85C266"/>
                </a:solidFill>
                <a:latin typeface="Arial" panose="020B0604020202020204" pitchFamily="34" charset="0"/>
                <a:cs typeface="Arial" panose="020B0604020202020204" pitchFamily="34" charset="0"/>
              </a:rPr>
              <a:t>KONTAKTIEREN SIE UNS</a:t>
            </a:r>
          </a:p>
        </p:txBody>
      </p:sp>
    </p:spTree>
    <p:extLst>
      <p:ext uri="{BB962C8B-B14F-4D97-AF65-F5344CB8AC3E}">
        <p14:creationId xmlns:p14="http://schemas.microsoft.com/office/powerpoint/2010/main" val="171093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CDFAE-D314-5651-27E8-CB678BB9AB61}"/>
              </a:ext>
            </a:extLst>
          </p:cNvPr>
          <p:cNvSpPr>
            <a:spLocks noGrp="1"/>
          </p:cNvSpPr>
          <p:nvPr>
            <p:ph type="title"/>
          </p:nvPr>
        </p:nvSpPr>
        <p:spPr/>
        <p:txBody>
          <a:bodyPr/>
          <a:lstStyle/>
          <a:p>
            <a:r>
              <a:rPr lang="de-DE" dirty="0"/>
              <a:t>Prüfung kfm. Lehrberufe ab 2022</a:t>
            </a:r>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pic>
        <p:nvPicPr>
          <p:cNvPr id="11" name="Grafik 10" descr="Ein Bild, das Text, Screenshot, Schrift, Zahl enthält.&#10;&#10;Automatisch generierte Beschreibung">
            <a:extLst>
              <a:ext uri="{FF2B5EF4-FFF2-40B4-BE49-F238E27FC236}">
                <a16:creationId xmlns:a16="http://schemas.microsoft.com/office/drawing/2014/main" id="{92C6E964-19D5-2568-1A59-89AACBCB06A7}"/>
              </a:ext>
            </a:extLst>
          </p:cNvPr>
          <p:cNvPicPr>
            <a:picLocks noChangeAspect="1"/>
          </p:cNvPicPr>
          <p:nvPr/>
        </p:nvPicPr>
        <p:blipFill>
          <a:blip r:embed="rId2"/>
          <a:stretch>
            <a:fillRect/>
          </a:stretch>
        </p:blipFill>
        <p:spPr>
          <a:xfrm>
            <a:off x="506061" y="805430"/>
            <a:ext cx="8131878" cy="3718453"/>
          </a:xfrm>
          <a:prstGeom prst="rect">
            <a:avLst/>
          </a:prstGeom>
        </p:spPr>
      </p:pic>
    </p:spTree>
    <p:extLst>
      <p:ext uri="{BB962C8B-B14F-4D97-AF65-F5344CB8AC3E}">
        <p14:creationId xmlns:p14="http://schemas.microsoft.com/office/powerpoint/2010/main" val="215192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CDFAE-D314-5651-27E8-CB678BB9AB61}"/>
              </a:ext>
            </a:extLst>
          </p:cNvPr>
          <p:cNvSpPr>
            <a:spLocks noGrp="1"/>
          </p:cNvSpPr>
          <p:nvPr>
            <p:ph type="title"/>
          </p:nvPr>
        </p:nvSpPr>
        <p:spPr>
          <a:xfrm>
            <a:off x="628650" y="327635"/>
            <a:ext cx="7886700" cy="457048"/>
          </a:xfrm>
        </p:spPr>
        <p:txBody>
          <a:bodyPr/>
          <a:lstStyle/>
          <a:p>
            <a:r>
              <a:rPr lang="de-DE" dirty="0"/>
              <a:t>Prüfung kfm. Lehrberufe prakt. Teil</a:t>
            </a:r>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pic>
        <p:nvPicPr>
          <p:cNvPr id="5" name="Grafik 4" descr="Ein Bild, das Text, Screenshot, Schrift, Design enthält.&#10;&#10;Automatisch generierte Beschreibung">
            <a:extLst>
              <a:ext uri="{FF2B5EF4-FFF2-40B4-BE49-F238E27FC236}">
                <a16:creationId xmlns:a16="http://schemas.microsoft.com/office/drawing/2014/main" id="{2994802D-9684-BC38-D16B-0AF544690E87}"/>
              </a:ext>
            </a:extLst>
          </p:cNvPr>
          <p:cNvPicPr>
            <a:picLocks noChangeAspect="1"/>
          </p:cNvPicPr>
          <p:nvPr/>
        </p:nvPicPr>
        <p:blipFill>
          <a:blip r:embed="rId2"/>
          <a:stretch>
            <a:fillRect/>
          </a:stretch>
        </p:blipFill>
        <p:spPr>
          <a:xfrm>
            <a:off x="2562347" y="784836"/>
            <a:ext cx="3642524" cy="4209139"/>
          </a:xfrm>
          <a:prstGeom prst="rect">
            <a:avLst/>
          </a:prstGeom>
        </p:spPr>
      </p:pic>
    </p:spTree>
    <p:extLst>
      <p:ext uri="{BB962C8B-B14F-4D97-AF65-F5344CB8AC3E}">
        <p14:creationId xmlns:p14="http://schemas.microsoft.com/office/powerpoint/2010/main" val="3613519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CDFAE-D314-5651-27E8-CB678BB9AB61}"/>
              </a:ext>
            </a:extLst>
          </p:cNvPr>
          <p:cNvSpPr>
            <a:spLocks noGrp="1"/>
          </p:cNvSpPr>
          <p:nvPr>
            <p:ph type="title"/>
          </p:nvPr>
        </p:nvSpPr>
        <p:spPr/>
        <p:txBody>
          <a:bodyPr/>
          <a:lstStyle/>
          <a:p>
            <a:r>
              <a:rPr lang="de-DE" dirty="0"/>
              <a:t>7400 Intensivkurs zur kfm. LAP</a:t>
            </a:r>
          </a:p>
        </p:txBody>
      </p:sp>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256 TE		Linz, regionale WIFIs,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pPr marL="171450" indent="-171450">
              <a:buFont typeface="Arial" panose="020B0604020202020204" pitchFamily="34" charset="0"/>
              <a:buChar char="•"/>
            </a:pPr>
            <a:r>
              <a:rPr lang="de-DE" b="1" i="0" dirty="0">
                <a:solidFill>
                  <a:srgbClr val="444444"/>
                </a:solidFill>
                <a:effectLst/>
                <a:latin typeface="Arial" panose="020B0604020202020204" pitchFamily="34" charset="0"/>
              </a:rPr>
              <a:t>Vorbereitung auf die außerordentliche Lehrabschlussprüfung Büro-, Einzelhandels-, Großhandels- und Industriekaufmann/frau</a:t>
            </a:r>
            <a:br>
              <a:rPr lang="de-DE" dirty="0"/>
            </a:br>
            <a:r>
              <a:rPr lang="de-DE" b="0" i="0" dirty="0">
                <a:solidFill>
                  <a:srgbClr val="444444"/>
                </a:solidFill>
                <a:effectLst/>
                <a:latin typeface="Arial" panose="020B0604020202020204" pitchFamily="34" charset="0"/>
              </a:rPr>
              <a:t>In diesem Intensivkurs eignen sich Kunden ein profundes Wissen an, um die Lehrabschlussprüfung erfolgreich abzulegen</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 Damit eröffnen sich neue Karrieremöglichkeiten als Büro-, Großhandels-, Einzelhandels- und Industriekaufmann/frau.</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Nach erfolgreich abgeschlossenem Kurs inkl. bestandener Prüfung können die Absolventen beim Prüfungsmanagement der Wirtschaftskammer OÖ um Befreiung vom theoretischen Teil der Lehrabschlussprüfung ansuchen, sodass sie dann nur noch zum praktischen Teil der Lehrabschlussprüfung anzutreten haben.</a:t>
            </a: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Deutschkenntnisse auf dem Niveau B1 nach dem europäischen Referenzrahmen sind </a:t>
            </a:r>
            <a:r>
              <a:rPr lang="de-DE" b="1" i="0" dirty="0">
                <a:solidFill>
                  <a:srgbClr val="444444"/>
                </a:solidFill>
                <a:effectLst/>
                <a:latin typeface="Arial" panose="020B0604020202020204" pitchFamily="34" charset="0"/>
              </a:rPr>
              <a:t>unbedingt</a:t>
            </a:r>
            <a:r>
              <a:rPr lang="de-DE" b="0" i="0" dirty="0">
                <a:solidFill>
                  <a:srgbClr val="444444"/>
                </a:solidFill>
                <a:effectLst/>
                <a:latin typeface="Arial" panose="020B0604020202020204" pitchFamily="34" charset="0"/>
              </a:rPr>
              <a:t> erforderlich.</a:t>
            </a:r>
          </a:p>
          <a:p>
            <a:pPr marL="171450" indent="-171450">
              <a:buFont typeface="Arial" panose="020B0604020202020204" pitchFamily="34" charset="0"/>
              <a:buChar char="•"/>
            </a:pPr>
            <a:r>
              <a:rPr lang="de-DE" dirty="0">
                <a:solidFill>
                  <a:srgbClr val="444444"/>
                </a:solidFill>
              </a:rPr>
              <a:t>Überlegung: Vorbereitungskurs Deutsch </a:t>
            </a:r>
            <a:r>
              <a:rPr lang="de-DE" dirty="0">
                <a:solidFill>
                  <a:schemeClr val="tx1"/>
                </a:solidFill>
              </a:rPr>
              <a:t>für 7400 Teilnehmer</a:t>
            </a:r>
          </a:p>
        </p:txBody>
      </p:sp>
    </p:spTree>
    <p:extLst>
      <p:ext uri="{BB962C8B-B14F-4D97-AF65-F5344CB8AC3E}">
        <p14:creationId xmlns:p14="http://schemas.microsoft.com/office/powerpoint/2010/main" val="51276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40 TE		Linz, regionale WIFIs</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Lernbegleitung für den Intensivkurs zur kaufmännischen Lehrabschlussprüfung 7400</a:t>
            </a:r>
          </a:p>
          <a:p>
            <a:pPr marL="171450" indent="-171450">
              <a:buFont typeface="Arial" panose="020B0604020202020204" pitchFamily="34" charset="0"/>
              <a:buChar char="•"/>
            </a:pPr>
            <a:r>
              <a:rPr lang="de-DE" dirty="0">
                <a:solidFill>
                  <a:srgbClr val="444444"/>
                </a:solidFill>
              </a:rPr>
              <a:t>D</a:t>
            </a:r>
            <a:r>
              <a:rPr lang="de-DE" b="0" i="0" dirty="0">
                <a:solidFill>
                  <a:srgbClr val="444444"/>
                </a:solidFill>
                <a:effectLst/>
                <a:latin typeface="Arial" panose="020B0604020202020204" pitchFamily="34" charset="0"/>
              </a:rPr>
              <a:t>ient den </a:t>
            </a:r>
            <a:r>
              <a:rPr lang="de-DE" b="0" i="0" dirty="0" err="1">
                <a:solidFill>
                  <a:srgbClr val="444444"/>
                </a:solidFill>
                <a:effectLst/>
                <a:latin typeface="Arial" panose="020B0604020202020204" pitchFamily="34" charset="0"/>
              </a:rPr>
              <a:t>Teilnehmer:innen</a:t>
            </a:r>
            <a:r>
              <a:rPr lang="de-DE" b="0" i="0" dirty="0">
                <a:solidFill>
                  <a:srgbClr val="444444"/>
                </a:solidFill>
                <a:effectLst/>
                <a:latin typeface="Arial" panose="020B0604020202020204" pitchFamily="34" charset="0"/>
              </a:rPr>
              <a:t> als zusätzliche Lernunterstützung für den Intensivkurs zur kaufmännischen Lehrabschlussprüfung.</a:t>
            </a:r>
          </a:p>
          <a:p>
            <a:pPr marL="171450" indent="-171450">
              <a:buFont typeface="Arial" panose="020B0604020202020204" pitchFamily="34" charset="0"/>
              <a:buChar char="•"/>
            </a:pPr>
            <a:r>
              <a:rPr lang="de-DE" dirty="0">
                <a:solidFill>
                  <a:srgbClr val="444444"/>
                </a:solidFill>
              </a:rPr>
              <a:t>Überlegung: Einstiegstest in 7400 mit Empfehlung für 7408</a:t>
            </a: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b="1" i="0" dirty="0">
                <a:solidFill>
                  <a:srgbClr val="444444"/>
                </a:solidFill>
                <a:effectLst/>
                <a:latin typeface="Arial" panose="020B0604020202020204" pitchFamily="34" charset="0"/>
              </a:rPr>
              <a:t>7408 Begleitung zum Intensivkurs zur kfm. LAP</a:t>
            </a:r>
          </a:p>
        </p:txBody>
      </p:sp>
      <p:pic>
        <p:nvPicPr>
          <p:cNvPr id="2" name="Inhaltsplatzhalter 6" descr="Ein Bild, das Person, darstellend enthält.&#10;&#10;Automatisch generierte Beschreibung">
            <a:extLst>
              <a:ext uri="{FF2B5EF4-FFF2-40B4-BE49-F238E27FC236}">
                <a16:creationId xmlns:a16="http://schemas.microsoft.com/office/drawing/2014/main" id="{7C7F1A5D-CFF6-8996-2BA4-2539219CD99A}"/>
              </a:ext>
            </a:extLst>
          </p:cNvPr>
          <p:cNvPicPr>
            <a:picLocks noChangeAspect="1"/>
          </p:cNvPicPr>
          <p:nvPr/>
        </p:nvPicPr>
        <p:blipFill rotWithShape="1">
          <a:blip r:embed="rId2"/>
          <a:srcRect l="1156" r="5578"/>
          <a:stretch/>
        </p:blipFill>
        <p:spPr>
          <a:xfrm>
            <a:off x="4907559" y="2165258"/>
            <a:ext cx="3960000" cy="2830880"/>
          </a:xfrm>
          <a:prstGeom prst="rect">
            <a:avLst/>
          </a:prstGeom>
        </p:spPr>
      </p:pic>
    </p:spTree>
    <p:extLst>
      <p:ext uri="{BB962C8B-B14F-4D97-AF65-F5344CB8AC3E}">
        <p14:creationId xmlns:p14="http://schemas.microsoft.com/office/powerpoint/2010/main" val="382104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6" y="1267815"/>
            <a:ext cx="7886700" cy="320601"/>
          </a:xfrm>
        </p:spPr>
        <p:txBody>
          <a:bodyPr/>
          <a:lstStyle/>
          <a:p>
            <a:r>
              <a:rPr lang="de-AT" dirty="0"/>
              <a:t>Umfang: 88 TE		Linz, regionale WIFIs,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a:xfrm>
            <a:off x="623887" y="1697599"/>
            <a:ext cx="7886699" cy="3290888"/>
          </a:xfrm>
        </p:spPr>
        <p:txBody>
          <a:bodyPr>
            <a:normAutofit/>
          </a:bodyPr>
          <a:lstStyle/>
          <a:p>
            <a:r>
              <a:rPr lang="de-DE" dirty="0">
                <a:solidFill>
                  <a:srgbClr val="444444"/>
                </a:solidFill>
              </a:rPr>
              <a:t>Gleiche Inhalte wie 7400</a:t>
            </a:r>
            <a:endParaRPr lang="de-DE" dirty="0"/>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Der Kompakt-Kurs bietet die Möglichkeit, sich in kurzer Zeit auf den Lehrabschluss im zweiten Bildungsweg vorzubereiten.</a:t>
            </a:r>
          </a:p>
          <a:p>
            <a:pPr marL="171450" indent="-171450">
              <a:buFont typeface="Arial" panose="020B0604020202020204" pitchFamily="34" charset="0"/>
              <a:buChar char="•"/>
            </a:pPr>
            <a:r>
              <a:rPr lang="de-DE" dirty="0">
                <a:solidFill>
                  <a:srgbClr val="444444"/>
                </a:solidFill>
              </a:rPr>
              <a:t>Für Teilnehmer mit kfm. Vorwissen. HAK, HASCH, HLW, </a:t>
            </a:r>
            <a:r>
              <a:rPr lang="de-DE" dirty="0" err="1">
                <a:solidFill>
                  <a:srgbClr val="444444"/>
                </a:solidFill>
              </a:rPr>
              <a:t>Berufschule</a:t>
            </a:r>
            <a:r>
              <a:rPr lang="de-DE" dirty="0">
                <a:solidFill>
                  <a:srgbClr val="444444"/>
                </a:solidFill>
              </a:rPr>
              <a:t>, etc.</a:t>
            </a:r>
            <a:endParaRPr lang="de-DE" b="0" i="0" dirty="0">
              <a:solidFill>
                <a:srgbClr val="444444"/>
              </a:solidFill>
              <a:effectLst/>
              <a:latin typeface="Arial" panose="020B0604020202020204" pitchFamily="34" charset="0"/>
            </a:endParaRPr>
          </a:p>
          <a:p>
            <a:pPr marL="171450" indent="-171450">
              <a:buFont typeface="Arial" panose="020B0604020202020204" pitchFamily="34" charset="0"/>
              <a:buChar char="•"/>
            </a:pPr>
            <a:r>
              <a:rPr lang="de-DE" b="0" i="0" dirty="0">
                <a:solidFill>
                  <a:srgbClr val="444444"/>
                </a:solidFill>
                <a:effectLst/>
                <a:latin typeface="Arial" panose="020B0604020202020204" pitchFamily="34" charset="0"/>
              </a:rPr>
              <a:t>Sehr gute Deutschkenntnisse sind in Wort und Schrift sowie Vorwissen im kaufmännischen Bereich Voraussetzung.</a:t>
            </a:r>
          </a:p>
          <a:p>
            <a:pPr marL="171450" indent="-171450">
              <a:buFont typeface="Arial" panose="020B0604020202020204" pitchFamily="34" charset="0"/>
              <a:buChar char="•"/>
            </a:pPr>
            <a:r>
              <a:rPr lang="de-DE" dirty="0">
                <a:solidFill>
                  <a:srgbClr val="444444"/>
                </a:solidFill>
              </a:rPr>
              <a:t>Anschließend verfügt der Teilnehmer/die Teilnehmerin über das Fachwissen zum Abschluss der theoretischen LAP</a:t>
            </a:r>
          </a:p>
          <a:p>
            <a:pPr marL="171450" indent="-171450">
              <a:buFont typeface="Arial" panose="020B0604020202020204" pitchFamily="34" charset="0"/>
              <a:buChar char="•"/>
            </a:pPr>
            <a:r>
              <a:rPr lang="de-DE" dirty="0">
                <a:solidFill>
                  <a:srgbClr val="444444"/>
                </a:solidFill>
              </a:rPr>
              <a:t>Anmeldung nur über PM/PMA oder Kundenservice</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830997"/>
          </a:xfrm>
        </p:spPr>
        <p:txBody>
          <a:bodyPr/>
          <a:lstStyle/>
          <a:p>
            <a:r>
              <a:rPr lang="de-DE" sz="800" b="1" i="0" dirty="0">
                <a:solidFill>
                  <a:srgbClr val="444444"/>
                </a:solidFill>
                <a:effectLst/>
                <a:latin typeface="Arial" panose="020B0604020202020204" pitchFamily="34" charset="0"/>
              </a:rPr>
              <a:t> </a:t>
            </a:r>
            <a:r>
              <a:rPr lang="de-DE" sz="2000" b="1" i="0" dirty="0">
                <a:solidFill>
                  <a:srgbClr val="444444"/>
                </a:solidFill>
                <a:effectLst/>
                <a:latin typeface="Arial" panose="020B0604020202020204" pitchFamily="34" charset="0"/>
              </a:rPr>
              <a:t>7401 Kompaktkurs zur kfm. LAP - Vorbereitung auf die außerordentliche LAP Büro-, Einzelhandels und Großhandelskaufmann/frau</a:t>
            </a:r>
          </a:p>
        </p:txBody>
      </p:sp>
    </p:spTree>
    <p:extLst>
      <p:ext uri="{BB962C8B-B14F-4D97-AF65-F5344CB8AC3E}">
        <p14:creationId xmlns:p14="http://schemas.microsoft.com/office/powerpoint/2010/main" val="348995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20 TE		Linz, regionale WIFIs,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dirty="0">
                <a:solidFill>
                  <a:srgbClr val="444444"/>
                </a:solidFill>
              </a:rPr>
              <a:t>Übungen zum praktischen Teil für </a:t>
            </a:r>
            <a:r>
              <a:rPr lang="de-DE" b="1" dirty="0" err="1">
                <a:solidFill>
                  <a:srgbClr val="444444"/>
                </a:solidFill>
              </a:rPr>
              <a:t>Berufschüler</a:t>
            </a:r>
            <a:r>
              <a:rPr lang="de-DE" b="1" dirty="0">
                <a:solidFill>
                  <a:srgbClr val="444444"/>
                </a:solidFill>
              </a:rPr>
              <a:t> und Prüflinge der </a:t>
            </a:r>
            <a:r>
              <a:rPr lang="de-DE" b="1" dirty="0" err="1">
                <a:solidFill>
                  <a:srgbClr val="444444"/>
                </a:solidFill>
              </a:rPr>
              <a:t>AoLAP</a:t>
            </a:r>
            <a:endParaRPr lang="de-DE" b="1" dirty="0">
              <a:solidFill>
                <a:srgbClr val="444444"/>
              </a:solidFill>
            </a:endParaRPr>
          </a:p>
          <a:p>
            <a:pPr marL="171450" indent="-171450">
              <a:buFont typeface="Arial" panose="020B0604020202020204" pitchFamily="34" charset="0"/>
              <a:buChar char="•"/>
            </a:pPr>
            <a:r>
              <a:rPr lang="de-DE" dirty="0">
                <a:solidFill>
                  <a:srgbClr val="444444"/>
                </a:solidFill>
              </a:rPr>
              <a:t>Crashkurs zur WIEDERHOLUNG des Prüfungsstoffs</a:t>
            </a:r>
          </a:p>
          <a:p>
            <a:pPr marL="171450" indent="-171450">
              <a:buFont typeface="Arial" panose="020B0604020202020204" pitchFamily="34" charset="0"/>
              <a:buChar char="•"/>
            </a:pPr>
            <a:r>
              <a:rPr lang="de-DE" dirty="0">
                <a:solidFill>
                  <a:srgbClr val="444444"/>
                </a:solidFill>
              </a:rPr>
              <a:t>Teile der praktischen Prüfungen und damit vorbereitende Übungen sind:</a:t>
            </a:r>
          </a:p>
          <a:p>
            <a:pPr marL="171450" indent="-171450">
              <a:buFont typeface="Arial" panose="020B0604020202020204" pitchFamily="34" charset="0"/>
              <a:buChar char="•"/>
            </a:pPr>
            <a:r>
              <a:rPr lang="de-DE" dirty="0">
                <a:solidFill>
                  <a:srgbClr val="444444"/>
                </a:solidFill>
              </a:rPr>
              <a:t>Aufgaben im Bereich der kaufmännischen Grundkompetenzen</a:t>
            </a:r>
          </a:p>
          <a:p>
            <a:pPr marL="171450" indent="-171450">
              <a:buFont typeface="Arial" panose="020B0604020202020204" pitchFamily="34" charset="0"/>
              <a:buChar char="•"/>
            </a:pPr>
            <a:r>
              <a:rPr lang="de-DE" dirty="0">
                <a:solidFill>
                  <a:srgbClr val="444444"/>
                </a:solidFill>
              </a:rPr>
              <a:t>Aufgaben zum mündlichen Teil der Geschäftsprozesse</a:t>
            </a:r>
          </a:p>
          <a:p>
            <a:pPr marL="171450" indent="-171450">
              <a:buFont typeface="Arial" panose="020B0604020202020204" pitchFamily="34" charset="0"/>
              <a:buChar char="•"/>
            </a:pPr>
            <a:r>
              <a:rPr lang="de-DE" dirty="0">
                <a:solidFill>
                  <a:srgbClr val="444444"/>
                </a:solidFill>
              </a:rPr>
              <a:t>Aufgaben zum schriftlichen Teil der Geschäftsprozesse</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553998"/>
          </a:xfrm>
        </p:spPr>
        <p:txBody>
          <a:bodyPr/>
          <a:lstStyle/>
          <a:p>
            <a:r>
              <a:rPr lang="de-DE" sz="2000" dirty="0"/>
              <a:t>7402 Vorbereitung auf die prakt. Kfm. LAP Büro-, Großhandels- und Industriekaufmann</a:t>
            </a:r>
          </a:p>
        </p:txBody>
      </p:sp>
      <p:pic>
        <p:nvPicPr>
          <p:cNvPr id="2" name="Inhaltsplatzhalter 6" descr="Ein Bild, das Person, Wand, drinnen, darstellend enthält.&#10;&#10;Automatisch generierte Beschreibung">
            <a:extLst>
              <a:ext uri="{FF2B5EF4-FFF2-40B4-BE49-F238E27FC236}">
                <a16:creationId xmlns:a16="http://schemas.microsoft.com/office/drawing/2014/main" id="{AB4FB5A8-D35D-3394-1048-5DC7E8059014}"/>
              </a:ext>
            </a:extLst>
          </p:cNvPr>
          <p:cNvPicPr>
            <a:picLocks noChangeAspect="1"/>
          </p:cNvPicPr>
          <p:nvPr/>
        </p:nvPicPr>
        <p:blipFill rotWithShape="1">
          <a:blip r:embed="rId2"/>
          <a:srcRect l="6085"/>
          <a:stretch/>
        </p:blipFill>
        <p:spPr>
          <a:xfrm>
            <a:off x="5365750" y="2429400"/>
            <a:ext cx="3778250" cy="2684955"/>
          </a:xfrm>
          <a:prstGeom prst="rect">
            <a:avLst/>
          </a:prstGeom>
        </p:spPr>
      </p:pic>
    </p:spTree>
    <p:extLst>
      <p:ext uri="{BB962C8B-B14F-4D97-AF65-F5344CB8AC3E}">
        <p14:creationId xmlns:p14="http://schemas.microsoft.com/office/powerpoint/2010/main" val="13251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A63EEA-546E-97E0-4132-488E11DBB3BC}"/>
              </a:ext>
            </a:extLst>
          </p:cNvPr>
          <p:cNvSpPr>
            <a:spLocks noGrp="1"/>
          </p:cNvSpPr>
          <p:nvPr>
            <p:ph type="body" idx="1"/>
          </p:nvPr>
        </p:nvSpPr>
        <p:spPr>
          <a:xfrm>
            <a:off x="623888" y="878189"/>
            <a:ext cx="7886700" cy="320601"/>
          </a:xfrm>
        </p:spPr>
        <p:txBody>
          <a:bodyPr/>
          <a:lstStyle/>
          <a:p>
            <a:r>
              <a:rPr lang="de-AT" dirty="0"/>
              <a:t>Umfang: 16 TE		Linz, regionale WIFIs, Online</a:t>
            </a:r>
            <a:endParaRPr lang="de-DE" dirty="0"/>
          </a:p>
        </p:txBody>
      </p:sp>
      <p:sp>
        <p:nvSpPr>
          <p:cNvPr id="4" name="Datumsplatzhalter 3">
            <a:extLst>
              <a:ext uri="{FF2B5EF4-FFF2-40B4-BE49-F238E27FC236}">
                <a16:creationId xmlns:a16="http://schemas.microsoft.com/office/drawing/2014/main" id="{89730387-0E1A-BADE-3E4F-583F9D4049C2}"/>
              </a:ext>
            </a:extLst>
          </p:cNvPr>
          <p:cNvSpPr>
            <a:spLocks noGrp="1"/>
          </p:cNvSpPr>
          <p:nvPr>
            <p:ph type="dt" sz="half" idx="2"/>
          </p:nvPr>
        </p:nvSpPr>
        <p:spPr/>
        <p:txBody>
          <a:bodyPr/>
          <a:lstStyle/>
          <a:p>
            <a:fld id="{4D6CAF7C-9C03-724E-96EE-E4EDE2441B81}" type="datetime1">
              <a:rPr lang="de-AT" smtClean="0"/>
              <a:t>23.04.2024</a:t>
            </a:fld>
            <a:endParaRPr lang="de-DE" dirty="0"/>
          </a:p>
        </p:txBody>
      </p:sp>
      <p:sp>
        <p:nvSpPr>
          <p:cNvPr id="5" name="Textplatzhalter 4">
            <a:extLst>
              <a:ext uri="{FF2B5EF4-FFF2-40B4-BE49-F238E27FC236}">
                <a16:creationId xmlns:a16="http://schemas.microsoft.com/office/drawing/2014/main" id="{12E05278-7958-ACBE-162B-170E67599181}"/>
              </a:ext>
            </a:extLst>
          </p:cNvPr>
          <p:cNvSpPr>
            <a:spLocks noGrp="1"/>
          </p:cNvSpPr>
          <p:nvPr>
            <p:ph type="body" sz="quarter" idx="16"/>
          </p:nvPr>
        </p:nvSpPr>
        <p:spPr/>
        <p:txBody>
          <a:bodyPr>
            <a:normAutofit/>
          </a:bodyPr>
          <a:lstStyle/>
          <a:p>
            <a:r>
              <a:rPr lang="de-DE" b="1" dirty="0">
                <a:solidFill>
                  <a:srgbClr val="444444"/>
                </a:solidFill>
              </a:rPr>
              <a:t>Übungen zum praktischen Teil für </a:t>
            </a:r>
            <a:r>
              <a:rPr lang="de-DE" b="1" dirty="0" err="1">
                <a:solidFill>
                  <a:srgbClr val="444444"/>
                </a:solidFill>
              </a:rPr>
              <a:t>Berufschüler</a:t>
            </a:r>
            <a:r>
              <a:rPr lang="de-DE" b="1" dirty="0">
                <a:solidFill>
                  <a:srgbClr val="444444"/>
                </a:solidFill>
              </a:rPr>
              <a:t> (normale LAP) und Prüflinge der </a:t>
            </a:r>
            <a:r>
              <a:rPr lang="de-DE" b="1" dirty="0" err="1">
                <a:solidFill>
                  <a:srgbClr val="444444"/>
                </a:solidFill>
              </a:rPr>
              <a:t>AoLAP</a:t>
            </a:r>
            <a:endParaRPr lang="de-DE" b="1" dirty="0">
              <a:solidFill>
                <a:srgbClr val="444444"/>
              </a:solidFill>
            </a:endParaRPr>
          </a:p>
          <a:p>
            <a:pPr marL="171450" indent="-171450">
              <a:buFont typeface="Arial" panose="020B0604020202020204" pitchFamily="34" charset="0"/>
              <a:buChar char="•"/>
            </a:pPr>
            <a:r>
              <a:rPr lang="de-DE" dirty="0">
                <a:solidFill>
                  <a:srgbClr val="444444"/>
                </a:solidFill>
              </a:rPr>
              <a:t>Crashkurs zur WIEDERHOLUNG des Prüfungsstoffs</a:t>
            </a:r>
          </a:p>
          <a:p>
            <a:pPr marL="171450" indent="-171450">
              <a:buFont typeface="Arial" panose="020B0604020202020204" pitchFamily="34" charset="0"/>
              <a:buChar char="•"/>
            </a:pPr>
            <a:r>
              <a:rPr lang="de-DE" dirty="0">
                <a:solidFill>
                  <a:srgbClr val="444444"/>
                </a:solidFill>
              </a:rPr>
              <a:t>Teile der praktischen Prüfungen und damit vorbereitende Übungen sind:</a:t>
            </a:r>
          </a:p>
          <a:p>
            <a:pPr marL="171450" indent="-171450">
              <a:buFont typeface="Arial" panose="020B0604020202020204" pitchFamily="34" charset="0"/>
              <a:buChar char="•"/>
            </a:pPr>
            <a:r>
              <a:rPr lang="de-DE" dirty="0">
                <a:solidFill>
                  <a:srgbClr val="444444"/>
                </a:solidFill>
              </a:rPr>
              <a:t>Aufgaben im Bereich der kaufmännischen Grundkompetenzen</a:t>
            </a:r>
          </a:p>
          <a:p>
            <a:pPr marL="171450" indent="-171450">
              <a:buFont typeface="Arial" panose="020B0604020202020204" pitchFamily="34" charset="0"/>
              <a:buChar char="•"/>
            </a:pPr>
            <a:r>
              <a:rPr lang="de-DE" dirty="0">
                <a:solidFill>
                  <a:srgbClr val="444444"/>
                </a:solidFill>
              </a:rPr>
              <a:t>Aufgaben zum mündlichen Teil der Geschäftsprozesse</a:t>
            </a:r>
          </a:p>
          <a:p>
            <a:pPr marL="171450" indent="-171450">
              <a:buFont typeface="Arial" panose="020B0604020202020204" pitchFamily="34" charset="0"/>
              <a:buChar char="•"/>
            </a:pPr>
            <a:r>
              <a:rPr lang="de-DE" dirty="0">
                <a:solidFill>
                  <a:srgbClr val="444444"/>
                </a:solidFill>
              </a:rPr>
              <a:t>Aufgaben zum schriftlichen Teil der Geschäftsprozesse</a:t>
            </a:r>
            <a:endParaRPr lang="de-DE" dirty="0">
              <a:solidFill>
                <a:schemeClr val="tx1"/>
              </a:solidFill>
            </a:endParaRPr>
          </a:p>
        </p:txBody>
      </p:sp>
      <p:sp>
        <p:nvSpPr>
          <p:cNvPr id="7" name="Titel 6">
            <a:extLst>
              <a:ext uri="{FF2B5EF4-FFF2-40B4-BE49-F238E27FC236}">
                <a16:creationId xmlns:a16="http://schemas.microsoft.com/office/drawing/2014/main" id="{E0CD8CE6-7661-C26B-7425-CC09400A7398}"/>
              </a:ext>
            </a:extLst>
          </p:cNvPr>
          <p:cNvSpPr>
            <a:spLocks noGrp="1"/>
          </p:cNvSpPr>
          <p:nvPr>
            <p:ph type="title"/>
          </p:nvPr>
        </p:nvSpPr>
        <p:spPr>
          <a:xfrm>
            <a:off x="628650" y="327635"/>
            <a:ext cx="7886700" cy="276999"/>
          </a:xfrm>
        </p:spPr>
        <p:txBody>
          <a:bodyPr/>
          <a:lstStyle/>
          <a:p>
            <a:r>
              <a:rPr lang="de-DE" sz="2000" dirty="0"/>
              <a:t>7403 Vorbereitung auf die prakt. Kfm. LAP Einzelhandel</a:t>
            </a:r>
          </a:p>
        </p:txBody>
      </p:sp>
      <p:pic>
        <p:nvPicPr>
          <p:cNvPr id="2" name="Inhaltsplatzhalter 6" descr="Ein Bild, das Person, Wand, drinnen, darstellend enthält.&#10;&#10;Automatisch generierte Beschreibung">
            <a:extLst>
              <a:ext uri="{FF2B5EF4-FFF2-40B4-BE49-F238E27FC236}">
                <a16:creationId xmlns:a16="http://schemas.microsoft.com/office/drawing/2014/main" id="{0C106D4F-326A-B033-FA44-3AF9590F7E76}"/>
              </a:ext>
            </a:extLst>
          </p:cNvPr>
          <p:cNvPicPr>
            <a:picLocks noChangeAspect="1"/>
          </p:cNvPicPr>
          <p:nvPr/>
        </p:nvPicPr>
        <p:blipFill rotWithShape="1">
          <a:blip r:embed="rId2"/>
          <a:srcRect l="6085"/>
          <a:stretch/>
        </p:blipFill>
        <p:spPr>
          <a:xfrm>
            <a:off x="5321300" y="2429400"/>
            <a:ext cx="3778250" cy="2684955"/>
          </a:xfrm>
          <a:prstGeom prst="rect">
            <a:avLst/>
          </a:prstGeom>
        </p:spPr>
      </p:pic>
    </p:spTree>
    <p:extLst>
      <p:ext uri="{BB962C8B-B14F-4D97-AF65-F5344CB8AC3E}">
        <p14:creationId xmlns:p14="http://schemas.microsoft.com/office/powerpoint/2010/main" val="1222501227"/>
      </p:ext>
    </p:extLst>
  </p:cSld>
  <p:clrMapOvr>
    <a:masterClrMapping/>
  </p:clrMapOvr>
</p:sld>
</file>

<file path=ppt/theme/theme1.xml><?xml version="1.0" encoding="utf-8"?>
<a:theme xmlns:a="http://schemas.openxmlformats.org/drawingml/2006/main" name="Office">
  <a:themeElements>
    <a:clrScheme name="WIFI">
      <a:dk1>
        <a:srgbClr val="000000"/>
      </a:dk1>
      <a:lt1>
        <a:srgbClr val="FFFFFF"/>
      </a:lt1>
      <a:dk2>
        <a:srgbClr val="0D2500"/>
      </a:dk2>
      <a:lt2>
        <a:srgbClr val="E1E1E1"/>
      </a:lt2>
      <a:accent1>
        <a:srgbClr val="339900"/>
      </a:accent1>
      <a:accent2>
        <a:srgbClr val="5BAC33"/>
      </a:accent2>
      <a:accent3>
        <a:srgbClr val="85C166"/>
      </a:accent3>
      <a:accent4>
        <a:srgbClr val="ACD699"/>
      </a:accent4>
      <a:accent5>
        <a:srgbClr val="D6EBCC"/>
      </a:accent5>
      <a:accent6>
        <a:srgbClr val="339900"/>
      </a:accent6>
      <a:hlink>
        <a:srgbClr val="257300"/>
      </a:hlink>
      <a:folHlink>
        <a:srgbClr val="194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lIns="0" tIns="0" rIns="0" bIns="0" rtlCol="0" anchor="t" anchorCtr="0">
        <a:spAutoFit/>
      </a:bodyPr>
      <a:lstStyle>
        <a:defPPr algn="l">
          <a:defRPr sz="900" b="1" dirty="0">
            <a:solidFill>
              <a:srgbClr val="000000"/>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äsentation3" id="{1A53E260-0A87-482F-985A-053B46557E1C}" vid="{4E82F7A7-F31C-4389-A2F2-B4BCB97FD2E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WIFI_PowerPointVorlage_2022 - OÖ  neues Design</Template>
  <TotalTime>0</TotalTime>
  <Words>1215</Words>
  <Application>Microsoft Office PowerPoint</Application>
  <PresentationFormat>Bildschirmpräsentation (16:9)</PresentationFormat>
  <Paragraphs>152</Paragraphs>
  <Slides>21</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Optima</vt:lpstr>
      <vt:lpstr>Times New Roman</vt:lpstr>
      <vt:lpstr>Wingdings</vt:lpstr>
      <vt:lpstr>Office</vt:lpstr>
      <vt:lpstr>PowerPoint-Präsentation</vt:lpstr>
      <vt:lpstr>Bildungsangebot zur Vorbereitung auf die LAP - Handel</vt:lpstr>
      <vt:lpstr>Prüfung kfm. Lehrberufe ab 2022</vt:lpstr>
      <vt:lpstr>Prüfung kfm. Lehrberufe prakt. Teil</vt:lpstr>
      <vt:lpstr>7400 Intensivkurs zur kfm. LAP</vt:lpstr>
      <vt:lpstr>7408 Begleitung zum Intensivkurs zur kfm. LAP</vt:lpstr>
      <vt:lpstr> 7401 Kompaktkurs zur kfm. LAP - Vorbereitung auf die außerordentliche LAP Büro-, Einzelhandels und Großhandelskaufmann/frau</vt:lpstr>
      <vt:lpstr>7402 Vorbereitung auf die prakt. Kfm. LAP Büro-, Großhandels- und Industriekaufmann</vt:lpstr>
      <vt:lpstr>7403 Vorbereitung auf die prakt. Kfm. LAP Einzelhandel</vt:lpstr>
      <vt:lpstr>7405 Vorbereitung auf die Zusatzprüfung Bürokaufmann</vt:lpstr>
      <vt:lpstr>7424 Vorbereitung auf die außerordentliche, praktische LAP eCommerce Kfm.</vt:lpstr>
      <vt:lpstr>7410 Vorbereitung auf die LAP Drogist</vt:lpstr>
      <vt:lpstr>7406 Prüfungssimulation Einzelhandel</vt:lpstr>
      <vt:lpstr>7417 Warenkunde Textil</vt:lpstr>
      <vt:lpstr>7411 Intensivkurs zur LAP Finanz- &amp; Rechnungswesenassistenz + Buchhaltung I + II</vt:lpstr>
      <vt:lpstr>7412 Vorbereitung auf die prakt. LAP Finanz- und Rechnungswesenassistenz</vt:lpstr>
      <vt:lpstr>7409 Vorbereitung auf die prakt. Kfm. LAP E-Commerce (neu)</vt:lpstr>
      <vt:lpstr>7414 Basiswissen Bankkaufmann</vt:lpstr>
      <vt:lpstr>Karriereweg zum Performance Marketing Manager</vt:lpstr>
      <vt:lpstr>3957 Dipl. zum digital Officer</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Dennis Kellermann BSc, MSc – WIFI OÖ</dc:creator>
  <cp:lastModifiedBy>Dennis Kellermann BSc, MSc – WIFI OÖ</cp:lastModifiedBy>
  <cp:revision>14</cp:revision>
  <dcterms:created xsi:type="dcterms:W3CDTF">2023-05-12T09:05:09Z</dcterms:created>
  <dcterms:modified xsi:type="dcterms:W3CDTF">2024-04-23T10:22:38Z</dcterms:modified>
</cp:coreProperties>
</file>