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7"/>
  </p:notesMasterIdLst>
  <p:sldIdLst>
    <p:sldId id="256" r:id="rId2"/>
    <p:sldId id="270" r:id="rId3"/>
    <p:sldId id="268" r:id="rId4"/>
    <p:sldId id="311" r:id="rId5"/>
    <p:sldId id="319" r:id="rId6"/>
    <p:sldId id="320" r:id="rId7"/>
    <p:sldId id="312" r:id="rId8"/>
    <p:sldId id="317" r:id="rId9"/>
    <p:sldId id="313" r:id="rId10"/>
    <p:sldId id="314" r:id="rId11"/>
    <p:sldId id="318" r:id="rId12"/>
    <p:sldId id="315" r:id="rId13"/>
    <p:sldId id="316" r:id="rId14"/>
    <p:sldId id="301" r:id="rId15"/>
    <p:sldId id="302" r:id="rId1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AD33"/>
    <a:srgbClr val="85C266"/>
    <a:srgbClr val="001F3D"/>
    <a:srgbClr val="FFFFFF"/>
    <a:srgbClr val="E2E2E2"/>
    <a:srgbClr val="BABABA"/>
    <a:srgbClr val="ADD699"/>
    <a:srgbClr val="D6EBCC"/>
    <a:srgbClr val="989898"/>
    <a:srgbClr val="5BAD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263" autoAdjust="0"/>
    <p:restoredTop sz="94740"/>
  </p:normalViewPr>
  <p:slideViewPr>
    <p:cSldViewPr snapToGrid="0" snapToObjects="1">
      <p:cViewPr varScale="1">
        <p:scale>
          <a:sx n="88" d="100"/>
          <a:sy n="88" d="100"/>
        </p:scale>
        <p:origin x="28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4D739F-0FF6-1644-8560-2B2B494A9E88}" type="datetimeFigureOut">
              <a:rPr lang="de-DE" smtClean="0"/>
              <a:t>23.04.2024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7490F8-3C3D-7C4B-820A-CD97522313B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1192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257678BF-E162-DEBD-1B5A-651B91B7D3F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87829" y="1999595"/>
            <a:ext cx="7932057" cy="640857"/>
          </a:xfrm>
        </p:spPr>
        <p:txBody>
          <a:bodyPr lIns="0" tIns="0" rIns="0" bIns="0" anchor="b">
            <a:normAutofit/>
          </a:bodyPr>
          <a:lstStyle>
            <a:lvl1pPr algn="ctr">
              <a:defRPr sz="4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302492"/>
            <a:ext cx="6858000" cy="640857"/>
          </a:xfrm>
        </p:spPr>
        <p:txBody>
          <a:bodyPr>
            <a:normAutofit/>
          </a:bodyPr>
          <a:lstStyle>
            <a:lvl1pPr marL="0" indent="0" algn="ctr">
              <a:buNone/>
              <a:defRPr sz="20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UNTERTITEL DER PRÄSENTATION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84BB4304-F8C4-AA62-C500-EFB9B94CB4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46445" y="485811"/>
            <a:ext cx="851109" cy="106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741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Bild/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2D3D8B9E-4B9C-5943-EB9A-4BF8BCB7B4D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3048000" cy="5143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0FB1E02-621F-82B3-6966-C4BBEB47DB9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16935" y="934720"/>
            <a:ext cx="2679067" cy="853432"/>
          </a:xfrm>
          <a:noFill/>
        </p:spPr>
        <p:txBody>
          <a:bodyPr lIns="0" tIns="0" rIns="0" bIns="0" anchor="t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rgbClr val="666666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AT" dirty="0"/>
              <a:t>Cum </a:t>
            </a:r>
            <a:r>
              <a:rPr lang="de-AT" dirty="0" err="1"/>
              <a:t>sociis</a:t>
            </a:r>
            <a:r>
              <a:rPr lang="de-AT" dirty="0"/>
              <a:t> </a:t>
            </a:r>
            <a:r>
              <a:rPr lang="de-AT" dirty="0" err="1"/>
              <a:t>natoque</a:t>
            </a:r>
            <a:r>
              <a:rPr lang="de-AT" dirty="0"/>
              <a:t> </a:t>
            </a:r>
            <a:r>
              <a:rPr lang="de-AT" dirty="0" err="1"/>
              <a:t>penatibus</a:t>
            </a:r>
            <a:r>
              <a:rPr lang="de-AT" dirty="0"/>
              <a:t> et </a:t>
            </a:r>
            <a:r>
              <a:rPr lang="de-AT" dirty="0" err="1"/>
              <a:t>magnis</a:t>
            </a:r>
            <a:r>
              <a:rPr lang="de-AT" dirty="0"/>
              <a:t> </a:t>
            </a:r>
            <a:r>
              <a:rPr lang="de-AT" dirty="0" err="1"/>
              <a:t>dis</a:t>
            </a:r>
            <a:r>
              <a:rPr lang="de-AT" dirty="0"/>
              <a:t> </a:t>
            </a:r>
            <a:r>
              <a:rPr lang="de-AT" dirty="0" err="1"/>
              <a:t>parturient</a:t>
            </a:r>
            <a:r>
              <a:rPr lang="de-AT" dirty="0"/>
              <a:t> </a:t>
            </a:r>
            <a:r>
              <a:rPr lang="de-AT" dirty="0" err="1"/>
              <a:t>montes</a:t>
            </a:r>
            <a:r>
              <a:rPr lang="de-AT" dirty="0"/>
              <a:t>, </a:t>
            </a:r>
            <a:r>
              <a:rPr lang="de-AT" dirty="0" err="1"/>
              <a:t>nascetur</a:t>
            </a:r>
            <a:r>
              <a:rPr lang="de-AT" dirty="0"/>
              <a:t> </a:t>
            </a:r>
            <a:r>
              <a:rPr lang="de-AT" dirty="0" err="1"/>
              <a:t>ridiculus</a:t>
            </a:r>
            <a:r>
              <a:rPr lang="de-AT" dirty="0"/>
              <a:t> </a:t>
            </a:r>
            <a:r>
              <a:rPr lang="de-AT" dirty="0" err="1"/>
              <a:t>mus</a:t>
            </a:r>
            <a:r>
              <a:rPr lang="de-AT" dirty="0"/>
              <a:t>. </a:t>
            </a:r>
            <a:r>
              <a:rPr lang="de-AT" dirty="0" err="1"/>
              <a:t>onsequat</a:t>
            </a:r>
            <a:r>
              <a:rPr lang="de-AT" dirty="0"/>
              <a:t> </a:t>
            </a:r>
            <a:r>
              <a:rPr lang="de-AT" dirty="0" err="1"/>
              <a:t>vitae</a:t>
            </a:r>
            <a:r>
              <a:rPr lang="de-AT" dirty="0"/>
              <a:t>, </a:t>
            </a:r>
            <a:r>
              <a:rPr lang="de-AT" dirty="0" err="1"/>
              <a:t>eleifend</a:t>
            </a:r>
            <a:r>
              <a:rPr lang="de-AT" dirty="0"/>
              <a:t> </a:t>
            </a:r>
            <a:r>
              <a:rPr lang="de-AT" dirty="0" err="1"/>
              <a:t>ac</a:t>
            </a:r>
            <a:r>
              <a:rPr lang="de-AT" dirty="0"/>
              <a:t>.</a:t>
            </a:r>
            <a:endParaRPr lang="de-DE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CB3322D-BA3B-87AA-27F1-09890790275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3416935" y="2397760"/>
            <a:ext cx="2679067" cy="853432"/>
          </a:xfrm>
          <a:noFill/>
        </p:spPr>
        <p:txBody>
          <a:bodyPr lIns="0" tIns="0" rIns="0" bIns="0" anchor="t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rgbClr val="666666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AT" dirty="0" err="1"/>
              <a:t>Nullam</a:t>
            </a:r>
            <a:r>
              <a:rPr lang="de-AT" dirty="0"/>
              <a:t> </a:t>
            </a:r>
            <a:r>
              <a:rPr lang="de-AT" dirty="0" err="1"/>
              <a:t>dictum</a:t>
            </a:r>
            <a:r>
              <a:rPr lang="de-AT" dirty="0"/>
              <a:t> </a:t>
            </a:r>
            <a:r>
              <a:rPr lang="de-AT" dirty="0" err="1"/>
              <a:t>felis</a:t>
            </a:r>
            <a:r>
              <a:rPr lang="de-AT" dirty="0"/>
              <a:t> </a:t>
            </a:r>
            <a:r>
              <a:rPr lang="de-AT" dirty="0" err="1"/>
              <a:t>eu</a:t>
            </a:r>
            <a:r>
              <a:rPr lang="de-AT" dirty="0"/>
              <a:t> pede </a:t>
            </a:r>
            <a:r>
              <a:rPr lang="de-AT" dirty="0" err="1"/>
              <a:t>mollis</a:t>
            </a:r>
            <a:r>
              <a:rPr lang="de-AT" dirty="0"/>
              <a:t> </a:t>
            </a:r>
            <a:r>
              <a:rPr lang="de-AT" dirty="0" err="1"/>
              <a:t>pretium</a:t>
            </a:r>
            <a:r>
              <a:rPr lang="de-AT" dirty="0"/>
              <a:t>. Integer </a:t>
            </a:r>
            <a:r>
              <a:rPr lang="de-AT" dirty="0" err="1"/>
              <a:t>autque</a:t>
            </a:r>
            <a:r>
              <a:rPr lang="de-AT" dirty="0"/>
              <a:t> </a:t>
            </a:r>
            <a:r>
              <a:rPr lang="de-AT" dirty="0" err="1"/>
              <a:t>tincidunt</a:t>
            </a:r>
            <a:r>
              <a:rPr lang="de-AT" dirty="0"/>
              <a:t>. </a:t>
            </a:r>
            <a:r>
              <a:rPr lang="de-AT" dirty="0" err="1"/>
              <a:t>Cras</a:t>
            </a:r>
            <a:r>
              <a:rPr lang="de-AT" dirty="0"/>
              <a:t> </a:t>
            </a:r>
            <a:r>
              <a:rPr lang="de-AT" dirty="0" err="1"/>
              <a:t>dapibus</a:t>
            </a:r>
            <a:r>
              <a:rPr lang="de-AT" dirty="0"/>
              <a:t> </a:t>
            </a:r>
            <a:r>
              <a:rPr lang="de-AT" dirty="0" err="1"/>
              <a:t>onsequat</a:t>
            </a:r>
            <a:r>
              <a:rPr lang="de-AT" dirty="0"/>
              <a:t> </a:t>
            </a:r>
            <a:r>
              <a:rPr lang="de-AT" dirty="0" err="1"/>
              <a:t>vitae</a:t>
            </a:r>
            <a:r>
              <a:rPr lang="de-AT" dirty="0"/>
              <a:t>, </a:t>
            </a:r>
            <a:r>
              <a:rPr lang="de-AT" dirty="0" err="1"/>
              <a:t>eleifend</a:t>
            </a:r>
            <a:r>
              <a:rPr lang="de-AT" dirty="0"/>
              <a:t> </a:t>
            </a:r>
            <a:r>
              <a:rPr lang="de-AT" dirty="0" err="1"/>
              <a:t>ac</a:t>
            </a:r>
            <a:r>
              <a:rPr lang="de-AT" dirty="0"/>
              <a:t>, </a:t>
            </a:r>
            <a:r>
              <a:rPr lang="de-AT" dirty="0" err="1"/>
              <a:t>enim</a:t>
            </a:r>
            <a:r>
              <a:rPr lang="de-AT" dirty="0"/>
              <a:t>. </a:t>
            </a:r>
            <a:endParaRPr lang="de-DE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06948F09-33BA-4D93-0895-9E0547132D49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3416935" y="3860800"/>
            <a:ext cx="2679067" cy="853432"/>
          </a:xfrm>
          <a:noFill/>
        </p:spPr>
        <p:txBody>
          <a:bodyPr lIns="0" tIns="0" rIns="0" bIns="0" anchor="t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rgbClr val="666666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AT" dirty="0"/>
              <a:t>Maecenas </a:t>
            </a:r>
            <a:r>
              <a:rPr lang="de-AT" dirty="0" err="1"/>
              <a:t>tempus</a:t>
            </a:r>
            <a:r>
              <a:rPr lang="de-AT" dirty="0"/>
              <a:t>, </a:t>
            </a:r>
            <a:r>
              <a:rPr lang="de-AT" dirty="0" err="1"/>
              <a:t>tellus</a:t>
            </a:r>
            <a:r>
              <a:rPr lang="de-AT" dirty="0"/>
              <a:t> </a:t>
            </a:r>
            <a:r>
              <a:rPr lang="de-AT" dirty="0" err="1"/>
              <a:t>eget</a:t>
            </a:r>
            <a:r>
              <a:rPr lang="de-AT" dirty="0"/>
              <a:t> </a:t>
            </a:r>
            <a:r>
              <a:rPr lang="de-AT" dirty="0" err="1"/>
              <a:t>condimentum</a:t>
            </a:r>
            <a:r>
              <a:rPr lang="de-AT" dirty="0"/>
              <a:t> </a:t>
            </a:r>
            <a:r>
              <a:rPr lang="de-AT" dirty="0" err="1"/>
              <a:t>rhoncus</a:t>
            </a:r>
            <a:r>
              <a:rPr lang="de-AT" dirty="0"/>
              <a:t>, </a:t>
            </a:r>
            <a:r>
              <a:rPr lang="de-AT" dirty="0" err="1"/>
              <a:t>sem</a:t>
            </a:r>
            <a:r>
              <a:rPr lang="de-AT" dirty="0"/>
              <a:t> quam </a:t>
            </a:r>
            <a:r>
              <a:rPr lang="de-AT" dirty="0" err="1"/>
              <a:t>sit</a:t>
            </a:r>
            <a:r>
              <a:rPr lang="de-AT" dirty="0"/>
              <a:t> </a:t>
            </a:r>
            <a:r>
              <a:rPr lang="de-AT" dirty="0" err="1"/>
              <a:t>amet</a:t>
            </a:r>
            <a:r>
              <a:rPr lang="de-AT" dirty="0"/>
              <a:t> </a:t>
            </a:r>
            <a:r>
              <a:rPr lang="de-AT" dirty="0" err="1"/>
              <a:t>adipiscing</a:t>
            </a:r>
            <a:r>
              <a:rPr lang="de-AT" dirty="0"/>
              <a:t> se </a:t>
            </a:r>
            <a:r>
              <a:rPr lang="de-AT" dirty="0" err="1"/>
              <a:t>onsequat</a:t>
            </a:r>
            <a:r>
              <a:rPr lang="de-AT" dirty="0"/>
              <a:t> </a:t>
            </a:r>
            <a:r>
              <a:rPr lang="de-AT" dirty="0" err="1"/>
              <a:t>vitae</a:t>
            </a:r>
            <a:r>
              <a:rPr lang="de-AT" dirty="0"/>
              <a:t>, </a:t>
            </a:r>
            <a:r>
              <a:rPr lang="de-AT" dirty="0" err="1"/>
              <a:t>eleifend</a:t>
            </a:r>
            <a:r>
              <a:rPr lang="de-AT" dirty="0"/>
              <a:t>.</a:t>
            </a:r>
            <a:endParaRPr lang="de-DE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7CE925BE-A34F-D47F-4D82-CC7CD9ED0C2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282055" y="934720"/>
            <a:ext cx="2679067" cy="853432"/>
          </a:xfrm>
          <a:noFill/>
        </p:spPr>
        <p:txBody>
          <a:bodyPr lIns="0" tIns="0" rIns="0" bIns="0" anchor="t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rgbClr val="666666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AT" dirty="0" err="1"/>
              <a:t>Quisque</a:t>
            </a:r>
            <a:r>
              <a:rPr lang="de-AT" dirty="0"/>
              <a:t> </a:t>
            </a:r>
            <a:r>
              <a:rPr lang="de-AT" dirty="0" err="1"/>
              <a:t>rutrum</a:t>
            </a:r>
            <a:r>
              <a:rPr lang="de-AT" dirty="0"/>
              <a:t>. </a:t>
            </a:r>
            <a:r>
              <a:rPr lang="de-AT" dirty="0" err="1"/>
              <a:t>Aenean</a:t>
            </a:r>
            <a:r>
              <a:rPr lang="de-AT" dirty="0"/>
              <a:t> </a:t>
            </a:r>
            <a:r>
              <a:rPr lang="de-AT" dirty="0" err="1"/>
              <a:t>imperdiet</a:t>
            </a:r>
            <a:r>
              <a:rPr lang="de-AT" dirty="0"/>
              <a:t>. </a:t>
            </a:r>
            <a:r>
              <a:rPr lang="de-AT" dirty="0" err="1"/>
              <a:t>Etiam</a:t>
            </a:r>
            <a:r>
              <a:rPr lang="de-AT" dirty="0"/>
              <a:t> </a:t>
            </a:r>
            <a:r>
              <a:rPr lang="de-AT" dirty="0" err="1"/>
              <a:t>ultricies</a:t>
            </a:r>
            <a:r>
              <a:rPr lang="de-AT" dirty="0"/>
              <a:t> nisi </a:t>
            </a:r>
            <a:r>
              <a:rPr lang="de-AT" dirty="0" err="1"/>
              <a:t>vel</a:t>
            </a:r>
            <a:r>
              <a:rPr lang="de-AT" dirty="0"/>
              <a:t> </a:t>
            </a:r>
            <a:r>
              <a:rPr lang="de-AT" dirty="0" err="1"/>
              <a:t>augue</a:t>
            </a:r>
            <a:r>
              <a:rPr lang="de-AT" dirty="0"/>
              <a:t>. </a:t>
            </a:r>
            <a:r>
              <a:rPr lang="de-AT" dirty="0" err="1"/>
              <a:t>Curabitur</a:t>
            </a:r>
            <a:r>
              <a:rPr lang="de-AT" dirty="0"/>
              <a:t> </a:t>
            </a:r>
            <a:r>
              <a:rPr lang="de-AT" dirty="0" err="1"/>
              <a:t>nondunt</a:t>
            </a:r>
            <a:r>
              <a:rPr lang="de-AT" dirty="0"/>
              <a:t>. </a:t>
            </a:r>
            <a:r>
              <a:rPr lang="de-AT" dirty="0" err="1"/>
              <a:t>Cnsequat</a:t>
            </a:r>
            <a:r>
              <a:rPr lang="de-AT" dirty="0"/>
              <a:t> </a:t>
            </a:r>
            <a:r>
              <a:rPr lang="de-AT" dirty="0" err="1"/>
              <a:t>vitae</a:t>
            </a:r>
            <a:r>
              <a:rPr lang="de-AT" dirty="0"/>
              <a:t>, </a:t>
            </a:r>
            <a:r>
              <a:rPr lang="de-AT" dirty="0" err="1"/>
              <a:t>eleifend</a:t>
            </a:r>
            <a:r>
              <a:rPr lang="de-AT" dirty="0"/>
              <a:t> </a:t>
            </a:r>
            <a:r>
              <a:rPr lang="de-AT" dirty="0" err="1"/>
              <a:t>ac</a:t>
            </a:r>
            <a:r>
              <a:rPr lang="de-AT" dirty="0"/>
              <a:t>, </a:t>
            </a:r>
            <a:r>
              <a:rPr lang="de-AT" dirty="0" err="1"/>
              <a:t>enim</a:t>
            </a:r>
            <a:r>
              <a:rPr lang="de-AT" dirty="0"/>
              <a:t>. </a:t>
            </a:r>
            <a:endParaRPr lang="de-DE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F1D745CC-5280-0D87-D53A-B393A57B7C1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82055" y="2397760"/>
            <a:ext cx="2679067" cy="853432"/>
          </a:xfrm>
          <a:noFill/>
        </p:spPr>
        <p:txBody>
          <a:bodyPr lIns="0" tIns="0" rIns="0" bIns="0" anchor="t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rgbClr val="666666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AT" dirty="0"/>
              <a:t>Sed </a:t>
            </a:r>
            <a:r>
              <a:rPr lang="de-AT" dirty="0" err="1"/>
              <a:t>consequat</a:t>
            </a:r>
            <a:r>
              <a:rPr lang="de-AT" dirty="0"/>
              <a:t>, </a:t>
            </a:r>
            <a:r>
              <a:rPr lang="de-AT" dirty="0" err="1"/>
              <a:t>leo</a:t>
            </a:r>
            <a:r>
              <a:rPr lang="de-AT" dirty="0"/>
              <a:t> </a:t>
            </a:r>
            <a:r>
              <a:rPr lang="de-AT" dirty="0" err="1"/>
              <a:t>eget</a:t>
            </a:r>
            <a:r>
              <a:rPr lang="de-AT" dirty="0"/>
              <a:t> </a:t>
            </a:r>
            <a:r>
              <a:rPr lang="de-AT" dirty="0" err="1"/>
              <a:t>bibendum</a:t>
            </a:r>
            <a:r>
              <a:rPr lang="de-AT" dirty="0"/>
              <a:t> </a:t>
            </a:r>
            <a:r>
              <a:rPr lang="de-AT" dirty="0" err="1"/>
              <a:t>sodales</a:t>
            </a:r>
            <a:r>
              <a:rPr lang="de-AT" dirty="0"/>
              <a:t>, </a:t>
            </a:r>
            <a:r>
              <a:rPr lang="de-AT" dirty="0" err="1"/>
              <a:t>augue</a:t>
            </a:r>
            <a:r>
              <a:rPr lang="de-AT" dirty="0"/>
              <a:t> </a:t>
            </a:r>
            <a:r>
              <a:rPr lang="de-AT" dirty="0" err="1"/>
              <a:t>velit</a:t>
            </a:r>
            <a:r>
              <a:rPr lang="de-AT" dirty="0"/>
              <a:t> cursus </a:t>
            </a:r>
            <a:r>
              <a:rPr lang="de-AT" dirty="0" err="1"/>
              <a:t>nunc</a:t>
            </a:r>
            <a:r>
              <a:rPr lang="de-AT" dirty="0"/>
              <a:t> </a:t>
            </a:r>
            <a:r>
              <a:rPr lang="de-AT" dirty="0" err="1"/>
              <a:t>antes</a:t>
            </a:r>
            <a:r>
              <a:rPr lang="de-AT" dirty="0"/>
              <a:t> </a:t>
            </a:r>
            <a:r>
              <a:rPr lang="de-AT" dirty="0" err="1"/>
              <a:t>portamque</a:t>
            </a:r>
            <a:r>
              <a:rPr lang="de-AT" dirty="0"/>
              <a:t> </a:t>
            </a:r>
            <a:r>
              <a:rPr lang="de-AT" dirty="0" err="1"/>
              <a:t>onsequat</a:t>
            </a:r>
            <a:r>
              <a:rPr lang="de-AT" dirty="0"/>
              <a:t> </a:t>
            </a:r>
            <a:r>
              <a:rPr lang="de-AT" dirty="0" err="1"/>
              <a:t>vitae</a:t>
            </a:r>
            <a:r>
              <a:rPr lang="de-AT" dirty="0"/>
              <a:t>, </a:t>
            </a:r>
            <a:r>
              <a:rPr lang="de-AT" dirty="0" err="1"/>
              <a:t>lorem</a:t>
            </a:r>
            <a:r>
              <a:rPr lang="de-AT" dirty="0"/>
              <a:t> ante.</a:t>
            </a:r>
            <a:endParaRPr lang="de-DE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8D198DB2-F952-B9B1-9429-B6D8ECC719A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6282055" y="3860800"/>
            <a:ext cx="2679067" cy="853432"/>
          </a:xfrm>
          <a:noFill/>
        </p:spPr>
        <p:txBody>
          <a:bodyPr lIns="0" tIns="0" rIns="0" bIns="0" anchor="t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rgbClr val="666666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AT" dirty="0"/>
              <a:t>In </a:t>
            </a:r>
            <a:r>
              <a:rPr lang="de-AT" dirty="0" err="1"/>
              <a:t>enim</a:t>
            </a:r>
            <a:r>
              <a:rPr lang="de-AT" dirty="0"/>
              <a:t> </a:t>
            </a:r>
            <a:r>
              <a:rPr lang="de-AT" dirty="0" err="1"/>
              <a:t>justo</a:t>
            </a:r>
            <a:r>
              <a:rPr lang="de-AT" dirty="0"/>
              <a:t>, </a:t>
            </a:r>
            <a:r>
              <a:rPr lang="de-AT" dirty="0" err="1"/>
              <a:t>rhoncus</a:t>
            </a:r>
            <a:r>
              <a:rPr lang="de-AT" dirty="0"/>
              <a:t> </a:t>
            </a:r>
            <a:r>
              <a:rPr lang="de-AT" dirty="0" err="1"/>
              <a:t>ut</a:t>
            </a:r>
            <a:r>
              <a:rPr lang="de-AT" dirty="0"/>
              <a:t>, </a:t>
            </a:r>
            <a:r>
              <a:rPr lang="de-AT" dirty="0" err="1"/>
              <a:t>imperdiet</a:t>
            </a:r>
            <a:r>
              <a:rPr lang="de-AT" dirty="0"/>
              <a:t> a, </a:t>
            </a:r>
            <a:r>
              <a:rPr lang="de-AT" dirty="0" err="1"/>
              <a:t>venenatis</a:t>
            </a:r>
            <a:r>
              <a:rPr lang="de-AT" dirty="0"/>
              <a:t> </a:t>
            </a:r>
            <a:r>
              <a:rPr lang="de-AT" dirty="0" err="1"/>
              <a:t>vitae</a:t>
            </a:r>
            <a:r>
              <a:rPr lang="de-AT" dirty="0"/>
              <a:t>, </a:t>
            </a:r>
            <a:r>
              <a:rPr lang="de-AT" dirty="0" err="1"/>
              <a:t>justo</a:t>
            </a:r>
            <a:r>
              <a:rPr lang="de-AT" dirty="0"/>
              <a:t>. </a:t>
            </a:r>
            <a:r>
              <a:rPr lang="de-AT" dirty="0" err="1"/>
              <a:t>Nullam</a:t>
            </a:r>
            <a:r>
              <a:rPr lang="de-AT" dirty="0"/>
              <a:t> </a:t>
            </a:r>
            <a:r>
              <a:rPr lang="de-AT" dirty="0" err="1"/>
              <a:t>dictum</a:t>
            </a:r>
            <a:r>
              <a:rPr lang="de-AT" dirty="0"/>
              <a:t> </a:t>
            </a:r>
            <a:r>
              <a:rPr lang="de-AT" dirty="0" err="1"/>
              <a:t>lola</a:t>
            </a:r>
            <a:r>
              <a:rPr lang="de-AT" dirty="0"/>
              <a:t> </a:t>
            </a:r>
            <a:r>
              <a:rPr lang="de-AT" dirty="0" err="1"/>
              <a:t>itque</a:t>
            </a:r>
            <a:r>
              <a:rPr lang="de-AT" dirty="0"/>
              <a:t>. Vitae, </a:t>
            </a:r>
            <a:r>
              <a:rPr lang="de-AT" dirty="0" err="1"/>
              <a:t>eleifend</a:t>
            </a:r>
            <a:r>
              <a:rPr lang="de-AT" dirty="0"/>
              <a:t> </a:t>
            </a:r>
            <a:r>
              <a:rPr lang="de-AT" dirty="0" err="1"/>
              <a:t>ac</a:t>
            </a:r>
            <a:r>
              <a:rPr lang="de-AT" dirty="0"/>
              <a:t>, </a:t>
            </a:r>
            <a:r>
              <a:rPr lang="de-AT" dirty="0" err="1"/>
              <a:t>enimante</a:t>
            </a:r>
            <a:r>
              <a:rPr lang="de-AT" dirty="0"/>
              <a:t> </a:t>
            </a:r>
            <a:r>
              <a:rPr lang="de-AT" dirty="0" err="1"/>
              <a:t>oltu</a:t>
            </a:r>
            <a:r>
              <a:rPr lang="de-AT" dirty="0"/>
              <a:t>.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9D8F66C-1E2D-FBFE-2822-E3EE0B0B77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20698" y="461107"/>
            <a:ext cx="711880" cy="45704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3300" b="1">
                <a:solidFill>
                  <a:srgbClr val="ADD699"/>
                </a:solidFill>
              </a:defRPr>
            </a:lvl1pPr>
          </a:lstStyle>
          <a:p>
            <a:pPr lvl="0"/>
            <a:r>
              <a:rPr lang="de-DE" dirty="0" err="1"/>
              <a:t>Nr</a:t>
            </a:r>
            <a:endParaRPr lang="de-DE" dirty="0"/>
          </a:p>
        </p:txBody>
      </p:sp>
      <p:sp>
        <p:nvSpPr>
          <p:cNvPr id="33" name="Textplatzhalter 7">
            <a:extLst>
              <a:ext uri="{FF2B5EF4-FFF2-40B4-BE49-F238E27FC236}">
                <a16:creationId xmlns:a16="http://schemas.microsoft.com/office/drawing/2014/main" id="{E7200328-8225-D619-6457-28800E2F43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82054" y="461107"/>
            <a:ext cx="711880" cy="45704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3300" b="1">
                <a:solidFill>
                  <a:srgbClr val="ADD699"/>
                </a:solidFill>
              </a:defRPr>
            </a:lvl1pPr>
          </a:lstStyle>
          <a:p>
            <a:pPr lvl="0"/>
            <a:r>
              <a:rPr lang="de-DE" dirty="0" err="1"/>
              <a:t>Nr</a:t>
            </a:r>
            <a:endParaRPr lang="de-DE" dirty="0"/>
          </a:p>
        </p:txBody>
      </p:sp>
      <p:sp>
        <p:nvSpPr>
          <p:cNvPr id="34" name="Textplatzhalter 7">
            <a:extLst>
              <a:ext uri="{FF2B5EF4-FFF2-40B4-BE49-F238E27FC236}">
                <a16:creationId xmlns:a16="http://schemas.microsoft.com/office/drawing/2014/main" id="{000F4740-B150-FA0E-8085-D34567D4A27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0698" y="1924121"/>
            <a:ext cx="711880" cy="45704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3300" b="1">
                <a:solidFill>
                  <a:srgbClr val="85C266"/>
                </a:solidFill>
              </a:defRPr>
            </a:lvl1pPr>
          </a:lstStyle>
          <a:p>
            <a:pPr lvl="0"/>
            <a:r>
              <a:rPr lang="de-DE" dirty="0" err="1"/>
              <a:t>Nr</a:t>
            </a:r>
            <a:endParaRPr lang="de-DE" dirty="0"/>
          </a:p>
        </p:txBody>
      </p:sp>
      <p:sp>
        <p:nvSpPr>
          <p:cNvPr id="35" name="Textplatzhalter 7">
            <a:extLst>
              <a:ext uri="{FF2B5EF4-FFF2-40B4-BE49-F238E27FC236}">
                <a16:creationId xmlns:a16="http://schemas.microsoft.com/office/drawing/2014/main" id="{91AC5EA7-94B8-754C-DFA5-B6903178BF2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82054" y="1924121"/>
            <a:ext cx="711880" cy="45704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3300" b="1">
                <a:solidFill>
                  <a:srgbClr val="85C266"/>
                </a:solidFill>
              </a:defRPr>
            </a:lvl1pPr>
          </a:lstStyle>
          <a:p>
            <a:pPr lvl="0"/>
            <a:r>
              <a:rPr lang="de-DE" dirty="0" err="1"/>
              <a:t>Nr</a:t>
            </a:r>
            <a:endParaRPr lang="de-DE" dirty="0"/>
          </a:p>
        </p:txBody>
      </p:sp>
      <p:sp>
        <p:nvSpPr>
          <p:cNvPr id="36" name="Textplatzhalter 7">
            <a:extLst>
              <a:ext uri="{FF2B5EF4-FFF2-40B4-BE49-F238E27FC236}">
                <a16:creationId xmlns:a16="http://schemas.microsoft.com/office/drawing/2014/main" id="{BD660CE2-6DB7-E74C-4A66-C8413309A4A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20698" y="3394333"/>
            <a:ext cx="711880" cy="45704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3300" b="1">
                <a:solidFill>
                  <a:srgbClr val="5CAD33"/>
                </a:solidFill>
              </a:defRPr>
            </a:lvl1pPr>
          </a:lstStyle>
          <a:p>
            <a:pPr lvl="0"/>
            <a:r>
              <a:rPr lang="de-DE" dirty="0" err="1"/>
              <a:t>Nr</a:t>
            </a:r>
            <a:endParaRPr lang="de-DE" dirty="0"/>
          </a:p>
        </p:txBody>
      </p:sp>
      <p:sp>
        <p:nvSpPr>
          <p:cNvPr id="37" name="Textplatzhalter 7">
            <a:extLst>
              <a:ext uri="{FF2B5EF4-FFF2-40B4-BE49-F238E27FC236}">
                <a16:creationId xmlns:a16="http://schemas.microsoft.com/office/drawing/2014/main" id="{865BB0BB-A7F2-AB63-D618-72E87404829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2054" y="3394333"/>
            <a:ext cx="711880" cy="45704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3300" b="1">
                <a:solidFill>
                  <a:srgbClr val="5CAD33"/>
                </a:solidFill>
              </a:defRPr>
            </a:lvl1pPr>
          </a:lstStyle>
          <a:p>
            <a:pPr lvl="0"/>
            <a:r>
              <a:rPr lang="de-DE" dirty="0" err="1"/>
              <a:t>Nr</a:t>
            </a:r>
            <a:endParaRPr lang="de-DE" dirty="0"/>
          </a:p>
        </p:txBody>
      </p: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AC0C27FB-5EDE-A879-2F1D-4EE9318E695D}"/>
              </a:ext>
            </a:extLst>
          </p:cNvPr>
          <p:cNvGrpSpPr/>
          <p:nvPr userDrawn="1"/>
        </p:nvGrpSpPr>
        <p:grpSpPr>
          <a:xfrm>
            <a:off x="130101" y="4634471"/>
            <a:ext cx="1671910" cy="392171"/>
            <a:chOff x="130101" y="4634471"/>
            <a:chExt cx="1671910" cy="392171"/>
          </a:xfrm>
        </p:grpSpPr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D811180E-BBAD-7649-82F1-217595B56E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0101" y="4634471"/>
              <a:ext cx="312284" cy="392171"/>
            </a:xfrm>
            <a:prstGeom prst="rect">
              <a:avLst/>
            </a:prstGeom>
          </p:spPr>
        </p:pic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EE99CB4D-C8A9-2273-9DC6-53ABF42C791F}"/>
                </a:ext>
              </a:extLst>
            </p:cNvPr>
            <p:cNvSpPr txBox="1"/>
            <p:nvPr userDrawn="1"/>
          </p:nvSpPr>
          <p:spPr>
            <a:xfrm>
              <a:off x="623888" y="4834999"/>
              <a:ext cx="1178123" cy="13849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 anchorCtr="0">
              <a:spAutoFit/>
            </a:bodyPr>
            <a:lstStyle/>
            <a:p>
              <a:r>
                <a:rPr lang="de-DE" sz="9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WIFI Oberösterreich</a:t>
              </a:r>
              <a:endParaRPr lang="de-DE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4" name="Date Placeholder 3">
            <a:extLst>
              <a:ext uri="{FF2B5EF4-FFF2-40B4-BE49-F238E27FC236}">
                <a16:creationId xmlns:a16="http://schemas.microsoft.com/office/drawing/2014/main" id="{337D775D-82A4-D09D-239B-CCB7F3A1A2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802011" y="4837288"/>
            <a:ext cx="921691" cy="13849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7684CB3-2038-324A-B8CF-96690BD86572}" type="datetime1">
              <a:rPr lang="de-AT" smtClean="0"/>
              <a:t>23.04.2024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80373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Bild/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2D3D8B9E-4B9C-5943-EB9A-4BF8BCB7B4D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341904" y="0"/>
            <a:ext cx="2802096" cy="5143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AC0C27FB-5EDE-A879-2F1D-4EE9318E695D}"/>
              </a:ext>
            </a:extLst>
          </p:cNvPr>
          <p:cNvGrpSpPr/>
          <p:nvPr userDrawn="1"/>
        </p:nvGrpSpPr>
        <p:grpSpPr>
          <a:xfrm>
            <a:off x="130101" y="4634471"/>
            <a:ext cx="1671910" cy="392171"/>
            <a:chOff x="130101" y="4634471"/>
            <a:chExt cx="1671910" cy="392171"/>
          </a:xfrm>
        </p:grpSpPr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D811180E-BBAD-7649-82F1-217595B56E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0101" y="4634471"/>
              <a:ext cx="312284" cy="392171"/>
            </a:xfrm>
            <a:prstGeom prst="rect">
              <a:avLst/>
            </a:prstGeom>
          </p:spPr>
        </p:pic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EE99CB4D-C8A9-2273-9DC6-53ABF42C791F}"/>
                </a:ext>
              </a:extLst>
            </p:cNvPr>
            <p:cNvSpPr txBox="1"/>
            <p:nvPr userDrawn="1"/>
          </p:nvSpPr>
          <p:spPr>
            <a:xfrm>
              <a:off x="623888" y="4834999"/>
              <a:ext cx="1178123" cy="13849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 anchorCtr="0">
              <a:spAutoFit/>
            </a:bodyPr>
            <a:lstStyle/>
            <a:p>
              <a:r>
                <a:rPr lang="de-DE" sz="9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WIFI Oberösterreich</a:t>
              </a:r>
              <a:endParaRPr lang="de-DE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4" name="Date Placeholder 3">
            <a:extLst>
              <a:ext uri="{FF2B5EF4-FFF2-40B4-BE49-F238E27FC236}">
                <a16:creationId xmlns:a16="http://schemas.microsoft.com/office/drawing/2014/main" id="{337D775D-82A4-D09D-239B-CCB7F3A1A2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802011" y="4837288"/>
            <a:ext cx="921691" cy="13849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7684CB3-2038-324A-B8CF-96690BD86572}" type="datetime1">
              <a:rPr lang="de-AT" smtClean="0"/>
              <a:t>23.04.2024</a:t>
            </a:fld>
            <a:endParaRPr lang="de-D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E299EB-F3D2-4F2E-A57B-2B51C23DF0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327635"/>
            <a:ext cx="5396014" cy="457201"/>
          </a:xfrm>
        </p:spPr>
        <p:txBody>
          <a:bodyPr wrap="square" lIns="0" tIns="0" rIns="0" bIns="0" anchor="t" anchorCtr="0">
            <a:spAutoFit/>
          </a:bodyPr>
          <a:lstStyle/>
          <a:p>
            <a:r>
              <a:rPr lang="de-DE" dirty="0"/>
              <a:t>Inhaltsverzeichnis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78125A-35AA-51F7-6600-2214AD4748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878189"/>
            <a:ext cx="5400776" cy="320601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2100">
                <a:solidFill>
                  <a:srgbClr val="666666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2302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ild/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hteck 61">
            <a:extLst>
              <a:ext uri="{FF2B5EF4-FFF2-40B4-BE49-F238E27FC236}">
                <a16:creationId xmlns:a16="http://schemas.microsoft.com/office/drawing/2014/main" id="{F1F757DD-64DD-2933-3BA0-3C958E95222B}"/>
              </a:ext>
            </a:extLst>
          </p:cNvPr>
          <p:cNvSpPr/>
          <p:nvPr userDrawn="1"/>
        </p:nvSpPr>
        <p:spPr>
          <a:xfrm>
            <a:off x="4156370" y="1425830"/>
            <a:ext cx="4363741" cy="3123882"/>
          </a:xfrm>
          <a:prstGeom prst="rect">
            <a:avLst/>
          </a:prstGeom>
          <a:solidFill>
            <a:srgbClr val="D6EB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AC0C27FB-5EDE-A879-2F1D-4EE9318E695D}"/>
              </a:ext>
            </a:extLst>
          </p:cNvPr>
          <p:cNvGrpSpPr/>
          <p:nvPr userDrawn="1"/>
        </p:nvGrpSpPr>
        <p:grpSpPr>
          <a:xfrm>
            <a:off x="130101" y="4634471"/>
            <a:ext cx="1671910" cy="392171"/>
            <a:chOff x="130101" y="4634471"/>
            <a:chExt cx="1671910" cy="392171"/>
          </a:xfrm>
        </p:grpSpPr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D811180E-BBAD-7649-82F1-217595B56E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0101" y="4634471"/>
              <a:ext cx="312284" cy="392171"/>
            </a:xfrm>
            <a:prstGeom prst="rect">
              <a:avLst/>
            </a:prstGeom>
          </p:spPr>
        </p:pic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EE99CB4D-C8A9-2273-9DC6-53ABF42C791F}"/>
                </a:ext>
              </a:extLst>
            </p:cNvPr>
            <p:cNvSpPr txBox="1"/>
            <p:nvPr userDrawn="1"/>
          </p:nvSpPr>
          <p:spPr>
            <a:xfrm>
              <a:off x="623888" y="4834999"/>
              <a:ext cx="1178123" cy="13849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 anchorCtr="0">
              <a:spAutoFit/>
            </a:bodyPr>
            <a:lstStyle/>
            <a:p>
              <a:r>
                <a:rPr lang="de-DE" sz="9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WIFI Oberösterreich</a:t>
              </a:r>
              <a:endParaRPr lang="de-DE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4" name="Date Placeholder 3">
            <a:extLst>
              <a:ext uri="{FF2B5EF4-FFF2-40B4-BE49-F238E27FC236}">
                <a16:creationId xmlns:a16="http://schemas.microsoft.com/office/drawing/2014/main" id="{337D775D-82A4-D09D-239B-CCB7F3A1A2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802011" y="4837288"/>
            <a:ext cx="921691" cy="13849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7684CB3-2038-324A-B8CF-96690BD86572}" type="datetime1">
              <a:rPr lang="de-AT" smtClean="0"/>
              <a:t>23.04.2024</a:t>
            </a:fld>
            <a:endParaRPr lang="de-D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E299EB-F3D2-4F2E-A57B-2B51C23DF0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327635"/>
            <a:ext cx="5396014" cy="457201"/>
          </a:xfrm>
        </p:spPr>
        <p:txBody>
          <a:bodyPr wrap="square" lIns="0" tIns="0" rIns="0" bIns="0" anchor="t" anchorCtr="0">
            <a:spAutoFit/>
          </a:bodyPr>
          <a:lstStyle/>
          <a:p>
            <a:r>
              <a:rPr lang="de-DE" dirty="0"/>
              <a:t>Inhaltsverzeichnis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78125A-35AA-51F7-6600-2214AD4748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878189"/>
            <a:ext cx="5400776" cy="320601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2100">
                <a:solidFill>
                  <a:srgbClr val="666666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61F667A1-AC6B-2C67-0D00-B2DDD99FDADE}"/>
              </a:ext>
            </a:extLst>
          </p:cNvPr>
          <p:cNvCxnSpPr/>
          <p:nvPr userDrawn="1"/>
        </p:nvCxnSpPr>
        <p:spPr>
          <a:xfrm>
            <a:off x="623888" y="1762301"/>
            <a:ext cx="7896223" cy="0"/>
          </a:xfrm>
          <a:prstGeom prst="line">
            <a:avLst/>
          </a:prstGeom>
          <a:ln>
            <a:solidFill>
              <a:srgbClr val="66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071C02A0-693C-0A6E-2A29-6CD2769F9CAE}"/>
              </a:ext>
            </a:extLst>
          </p:cNvPr>
          <p:cNvCxnSpPr/>
          <p:nvPr userDrawn="1"/>
        </p:nvCxnSpPr>
        <p:spPr>
          <a:xfrm>
            <a:off x="623888" y="2028309"/>
            <a:ext cx="7896223" cy="0"/>
          </a:xfrm>
          <a:prstGeom prst="line">
            <a:avLst/>
          </a:prstGeom>
          <a:ln>
            <a:solidFill>
              <a:srgbClr val="66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6734625B-9A17-55A3-B927-E4DA91755653}"/>
              </a:ext>
            </a:extLst>
          </p:cNvPr>
          <p:cNvCxnSpPr/>
          <p:nvPr userDrawn="1"/>
        </p:nvCxnSpPr>
        <p:spPr>
          <a:xfrm>
            <a:off x="623888" y="2294317"/>
            <a:ext cx="7896223" cy="0"/>
          </a:xfrm>
          <a:prstGeom prst="line">
            <a:avLst/>
          </a:prstGeom>
          <a:ln>
            <a:solidFill>
              <a:srgbClr val="66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id="{EC296FFD-983B-1602-58A3-0A70D85E7466}"/>
              </a:ext>
            </a:extLst>
          </p:cNvPr>
          <p:cNvCxnSpPr/>
          <p:nvPr userDrawn="1"/>
        </p:nvCxnSpPr>
        <p:spPr>
          <a:xfrm>
            <a:off x="623888" y="2576949"/>
            <a:ext cx="7896223" cy="0"/>
          </a:xfrm>
          <a:prstGeom prst="line">
            <a:avLst/>
          </a:prstGeom>
          <a:ln>
            <a:solidFill>
              <a:srgbClr val="66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B938A3EA-D824-830E-EAC6-E5518C4E87D1}"/>
              </a:ext>
            </a:extLst>
          </p:cNvPr>
          <p:cNvCxnSpPr/>
          <p:nvPr userDrawn="1"/>
        </p:nvCxnSpPr>
        <p:spPr>
          <a:xfrm>
            <a:off x="623888" y="2837415"/>
            <a:ext cx="7896223" cy="0"/>
          </a:xfrm>
          <a:prstGeom prst="line">
            <a:avLst/>
          </a:prstGeom>
          <a:ln>
            <a:solidFill>
              <a:srgbClr val="66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>
            <a:extLst>
              <a:ext uri="{FF2B5EF4-FFF2-40B4-BE49-F238E27FC236}">
                <a16:creationId xmlns:a16="http://schemas.microsoft.com/office/drawing/2014/main" id="{313F0F68-D6F8-87BC-EA18-42FEDF936325}"/>
              </a:ext>
            </a:extLst>
          </p:cNvPr>
          <p:cNvCxnSpPr/>
          <p:nvPr userDrawn="1"/>
        </p:nvCxnSpPr>
        <p:spPr>
          <a:xfrm>
            <a:off x="623888" y="3108963"/>
            <a:ext cx="7896223" cy="0"/>
          </a:xfrm>
          <a:prstGeom prst="line">
            <a:avLst/>
          </a:prstGeom>
          <a:ln>
            <a:solidFill>
              <a:srgbClr val="66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21">
            <a:extLst>
              <a:ext uri="{FF2B5EF4-FFF2-40B4-BE49-F238E27FC236}">
                <a16:creationId xmlns:a16="http://schemas.microsoft.com/office/drawing/2014/main" id="{563A7DAB-CCFD-9CF7-1F18-DBCC4335DCD8}"/>
              </a:ext>
            </a:extLst>
          </p:cNvPr>
          <p:cNvCxnSpPr/>
          <p:nvPr userDrawn="1"/>
        </p:nvCxnSpPr>
        <p:spPr>
          <a:xfrm>
            <a:off x="623888" y="3383283"/>
            <a:ext cx="7896223" cy="0"/>
          </a:xfrm>
          <a:prstGeom prst="line">
            <a:avLst/>
          </a:prstGeom>
          <a:ln>
            <a:solidFill>
              <a:srgbClr val="66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>
            <a:extLst>
              <a:ext uri="{FF2B5EF4-FFF2-40B4-BE49-F238E27FC236}">
                <a16:creationId xmlns:a16="http://schemas.microsoft.com/office/drawing/2014/main" id="{259BDA20-0CF5-86AF-E985-E62560973086}"/>
              </a:ext>
            </a:extLst>
          </p:cNvPr>
          <p:cNvCxnSpPr/>
          <p:nvPr userDrawn="1"/>
        </p:nvCxnSpPr>
        <p:spPr>
          <a:xfrm>
            <a:off x="623888" y="3649291"/>
            <a:ext cx="7896223" cy="0"/>
          </a:xfrm>
          <a:prstGeom prst="line">
            <a:avLst/>
          </a:prstGeom>
          <a:ln>
            <a:solidFill>
              <a:srgbClr val="66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25">
            <a:extLst>
              <a:ext uri="{FF2B5EF4-FFF2-40B4-BE49-F238E27FC236}">
                <a16:creationId xmlns:a16="http://schemas.microsoft.com/office/drawing/2014/main" id="{AC89E518-7838-E4BD-C47F-DD8ADE3B0B7E}"/>
              </a:ext>
            </a:extLst>
          </p:cNvPr>
          <p:cNvCxnSpPr/>
          <p:nvPr userDrawn="1"/>
        </p:nvCxnSpPr>
        <p:spPr>
          <a:xfrm>
            <a:off x="623888" y="3906986"/>
            <a:ext cx="7896223" cy="0"/>
          </a:xfrm>
          <a:prstGeom prst="line">
            <a:avLst/>
          </a:prstGeom>
          <a:ln>
            <a:solidFill>
              <a:srgbClr val="66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8D369C44-3593-5A3E-CEB6-A77EE620EDE6}"/>
              </a:ext>
            </a:extLst>
          </p:cNvPr>
          <p:cNvCxnSpPr/>
          <p:nvPr userDrawn="1"/>
        </p:nvCxnSpPr>
        <p:spPr>
          <a:xfrm>
            <a:off x="623888" y="4192389"/>
            <a:ext cx="7896223" cy="0"/>
          </a:xfrm>
          <a:prstGeom prst="line">
            <a:avLst/>
          </a:prstGeom>
          <a:ln>
            <a:solidFill>
              <a:srgbClr val="66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CB3322D-BA3B-87AA-27F1-09890790275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623889" y="1533840"/>
            <a:ext cx="3416096" cy="3123883"/>
          </a:xfrm>
          <a:noFill/>
        </p:spPr>
        <p:txBody>
          <a:bodyPr lIns="0" tIns="0" rIns="0" bIns="0" anchor="t" anchorCtr="0"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rgbClr val="85C266"/>
              </a:buClr>
              <a:buSzTx/>
              <a:buFont typeface="Wingdings" pitchFamily="2" charset="2"/>
              <a:buNone/>
              <a:tabLst/>
              <a:defRPr sz="1100">
                <a:solidFill>
                  <a:srgbClr val="666666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rgbClr val="85C266"/>
              </a:buClr>
              <a:buSzTx/>
              <a:buFont typeface="Wingdings" pitchFamily="2" charset="2"/>
              <a:buNone/>
              <a:tabLst/>
              <a:defRPr/>
            </a:pPr>
            <a:r>
              <a:rPr lang="de-DE" dirty="0" err="1"/>
              <a:t>Nr</a:t>
            </a:r>
            <a:r>
              <a:rPr lang="de-DE" dirty="0"/>
              <a:t>	</a:t>
            </a:r>
            <a:r>
              <a:rPr lang="de-AT" dirty="0" err="1"/>
              <a:t>Nullam</a:t>
            </a:r>
            <a:r>
              <a:rPr lang="de-AT" dirty="0"/>
              <a:t> </a:t>
            </a:r>
            <a:r>
              <a:rPr lang="de-AT" dirty="0" err="1"/>
              <a:t>dictum</a:t>
            </a:r>
            <a:r>
              <a:rPr lang="de-AT" dirty="0"/>
              <a:t> </a:t>
            </a:r>
            <a:r>
              <a:rPr lang="de-AT" dirty="0" err="1"/>
              <a:t>felis</a:t>
            </a:r>
            <a:r>
              <a:rPr lang="de-AT" dirty="0"/>
              <a:t> </a:t>
            </a:r>
            <a:r>
              <a:rPr lang="de-AT" dirty="0" err="1"/>
              <a:t>eu</a:t>
            </a:r>
            <a:r>
              <a:rPr lang="de-AT" dirty="0"/>
              <a:t> pede	</a:t>
            </a:r>
            <a:r>
              <a:rPr lang="de-DE" dirty="0"/>
              <a:t> </a:t>
            </a:r>
            <a:r>
              <a:rPr lang="de-DE" dirty="0" err="1"/>
              <a:t>Nr</a:t>
            </a:r>
            <a:endParaRPr lang="de-AT" dirty="0"/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rgbClr val="85C266"/>
              </a:buClr>
              <a:buSzTx/>
              <a:buFont typeface="Wingdings" pitchFamily="2" charset="2"/>
              <a:buNone/>
              <a:tabLst/>
              <a:defRPr/>
            </a:pPr>
            <a:endParaRPr lang="de-DE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5D926654-D1D6-A5F2-4186-141C1D9E6525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4333174" y="1533840"/>
            <a:ext cx="4037741" cy="3123883"/>
          </a:xfrm>
          <a:noFill/>
        </p:spPr>
        <p:txBody>
          <a:bodyPr lIns="0" tIns="0" rIns="0" bIns="0" anchor="t" anchorCtr="0"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rgbClr val="85C266"/>
              </a:buClr>
              <a:buSzTx/>
              <a:buFont typeface="Wingdings" pitchFamily="2" charset="2"/>
              <a:buNone/>
              <a:tabLst/>
              <a:defRPr sz="1100">
                <a:solidFill>
                  <a:srgbClr val="666666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rgbClr val="85C266"/>
              </a:buClr>
              <a:buSzTx/>
              <a:buFont typeface="Wingdings" pitchFamily="2" charset="2"/>
              <a:buNone/>
              <a:tabLst/>
              <a:defRPr/>
            </a:pPr>
            <a:r>
              <a:rPr lang="de-DE" dirty="0" err="1"/>
              <a:t>Nr</a:t>
            </a:r>
            <a:r>
              <a:rPr lang="de-DE" dirty="0"/>
              <a:t>	</a:t>
            </a:r>
            <a:r>
              <a:rPr lang="de-AT" dirty="0" err="1"/>
              <a:t>Nullam</a:t>
            </a:r>
            <a:r>
              <a:rPr lang="de-AT" dirty="0"/>
              <a:t> </a:t>
            </a:r>
            <a:r>
              <a:rPr lang="de-AT" dirty="0" err="1"/>
              <a:t>dictum</a:t>
            </a:r>
            <a:r>
              <a:rPr lang="de-AT" dirty="0"/>
              <a:t> </a:t>
            </a:r>
            <a:r>
              <a:rPr lang="de-AT" dirty="0" err="1"/>
              <a:t>felis</a:t>
            </a:r>
            <a:r>
              <a:rPr lang="de-AT" dirty="0"/>
              <a:t> </a:t>
            </a:r>
            <a:r>
              <a:rPr lang="de-AT" dirty="0" err="1"/>
              <a:t>eu</a:t>
            </a:r>
            <a:r>
              <a:rPr lang="de-AT" dirty="0"/>
              <a:t> pede	</a:t>
            </a:r>
            <a:r>
              <a:rPr lang="de-DE" dirty="0"/>
              <a:t> 	</a:t>
            </a:r>
            <a:r>
              <a:rPr lang="de-DE" dirty="0" err="1"/>
              <a:t>Nr</a:t>
            </a:r>
            <a:endParaRPr lang="de-AT" dirty="0"/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rgbClr val="85C266"/>
              </a:buClr>
              <a:buSzTx/>
              <a:buFont typeface="Wingdings" pitchFamily="2" charset="2"/>
              <a:buNone/>
              <a:tabLst/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69035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ext ein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A430BB26-0981-A7D6-E683-36A18659E682}"/>
              </a:ext>
            </a:extLst>
          </p:cNvPr>
          <p:cNvSpPr/>
          <p:nvPr userDrawn="1"/>
        </p:nvSpPr>
        <p:spPr>
          <a:xfrm>
            <a:off x="8536538" y="140876"/>
            <a:ext cx="457201" cy="457201"/>
          </a:xfrm>
          <a:prstGeom prst="ellipse">
            <a:avLst/>
          </a:prstGeom>
          <a:solidFill>
            <a:srgbClr val="ADD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86F2B6E5-3131-754A-9D2C-4798B0C6C833}" type="slidenum">
              <a:rPr lang="de-DE" sz="1200" smtClean="0"/>
              <a:pPr/>
              <a:t>‹Nr.›</a:t>
            </a:fld>
            <a:endParaRPr lang="de-DE" sz="12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1B06C84-F235-4776-E890-2564EE778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27635"/>
            <a:ext cx="7886700" cy="457201"/>
          </a:xfrm>
        </p:spPr>
        <p:txBody>
          <a:bodyPr lIns="0" tIns="0" rIns="0" bIns="0" anchor="t" anchorCtr="0">
            <a:sp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5489A6A-F80C-7567-7028-BE54663792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878189"/>
            <a:ext cx="7886700" cy="29084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2100">
                <a:solidFill>
                  <a:srgbClr val="666666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9984379-B28C-0410-4665-0A1D5F6E5D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802011" y="4837288"/>
            <a:ext cx="921691" cy="13849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D6CAF7C-9C03-724E-96EE-E4EDE2441B81}" type="datetime1">
              <a:rPr lang="de-AT" smtClean="0"/>
              <a:t>23.04.2024</a:t>
            </a:fld>
            <a:endParaRPr lang="de-DE" dirty="0"/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5E31664F-E720-F337-102F-987E6DE8F99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3887" y="1352550"/>
            <a:ext cx="7886699" cy="3290888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Clr>
                <a:srgbClr val="85C266"/>
              </a:buClr>
              <a:buFontTx/>
              <a:buNone/>
              <a:defRPr sz="1100"/>
            </a:lvl1pPr>
            <a:lvl2pPr marL="342900" indent="0">
              <a:lnSpc>
                <a:spcPts val="2160"/>
              </a:lnSpc>
              <a:buClr>
                <a:srgbClr val="85C266"/>
              </a:buClr>
              <a:buFontTx/>
              <a:buNone/>
              <a:defRPr/>
            </a:lvl2pPr>
            <a:lvl3pPr marL="685800" indent="0">
              <a:lnSpc>
                <a:spcPts val="1800"/>
              </a:lnSpc>
              <a:buClr>
                <a:srgbClr val="85C266"/>
              </a:buClr>
              <a:buFontTx/>
              <a:buNone/>
              <a:defRPr/>
            </a:lvl3pPr>
            <a:lvl4pPr marL="1028700" indent="0">
              <a:lnSpc>
                <a:spcPts val="1620"/>
              </a:lnSpc>
              <a:buClr>
                <a:srgbClr val="85C266"/>
              </a:buClr>
              <a:buFontTx/>
              <a:buNone/>
              <a:defRPr/>
            </a:lvl4pPr>
            <a:lvl5pPr marL="1371600" indent="0">
              <a:lnSpc>
                <a:spcPts val="1320"/>
              </a:lnSpc>
              <a:buClr>
                <a:srgbClr val="85C266"/>
              </a:buClr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568289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ext 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1B06C84-F235-4776-E890-2564EE778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27635"/>
            <a:ext cx="7886700" cy="457201"/>
          </a:xfrm>
        </p:spPr>
        <p:txBody>
          <a:bodyPr lIns="0" tIns="0" rIns="0" bIns="0" anchor="t" anchorCtr="0">
            <a:sp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5489A6A-F80C-7567-7028-BE54663792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878189"/>
            <a:ext cx="7886700" cy="29084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2100">
                <a:solidFill>
                  <a:srgbClr val="666666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9984379-B28C-0410-4665-0A1D5F6E5D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802011" y="4837288"/>
            <a:ext cx="921691" cy="13849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D6CAF7C-9C03-724E-96EE-E4EDE2441B81}" type="datetime1">
              <a:rPr lang="de-AT" smtClean="0"/>
              <a:t>23.04.2024</a:t>
            </a:fld>
            <a:endParaRPr lang="de-DE" dirty="0"/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5E31664F-E720-F337-102F-987E6DE8F99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3887" y="1352550"/>
            <a:ext cx="7886699" cy="3290888"/>
          </a:xfrm>
        </p:spPr>
        <p:txBody>
          <a:bodyPr lIns="0" tIns="0" rIns="0" bIns="0" numCol="2" spcCol="180000">
            <a:normAutofit/>
          </a:bodyPr>
          <a:lstStyle>
            <a:lvl1pPr marL="0" indent="0">
              <a:lnSpc>
                <a:spcPct val="150000"/>
              </a:lnSpc>
              <a:buClr>
                <a:srgbClr val="85C266"/>
              </a:buClr>
              <a:buFontTx/>
              <a:buNone/>
              <a:defRPr sz="1100"/>
            </a:lvl1pPr>
            <a:lvl2pPr marL="342900" indent="0">
              <a:lnSpc>
                <a:spcPts val="2160"/>
              </a:lnSpc>
              <a:buClr>
                <a:srgbClr val="85C266"/>
              </a:buClr>
              <a:buFontTx/>
              <a:buNone/>
              <a:defRPr/>
            </a:lvl2pPr>
            <a:lvl3pPr marL="685800" indent="0">
              <a:lnSpc>
                <a:spcPts val="1800"/>
              </a:lnSpc>
              <a:buClr>
                <a:srgbClr val="85C266"/>
              </a:buClr>
              <a:buFontTx/>
              <a:buNone/>
              <a:defRPr/>
            </a:lvl3pPr>
            <a:lvl4pPr marL="1028700" indent="0">
              <a:lnSpc>
                <a:spcPts val="1620"/>
              </a:lnSpc>
              <a:buClr>
                <a:srgbClr val="85C266"/>
              </a:buClr>
              <a:buFontTx/>
              <a:buNone/>
              <a:defRPr/>
            </a:lvl4pPr>
            <a:lvl5pPr marL="1371600" indent="0">
              <a:lnSpc>
                <a:spcPts val="1320"/>
              </a:lnSpc>
              <a:buClr>
                <a:srgbClr val="85C266"/>
              </a:buClr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105457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ext dr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1B06C84-F235-4776-E890-2564EE778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27635"/>
            <a:ext cx="7886700" cy="457201"/>
          </a:xfrm>
        </p:spPr>
        <p:txBody>
          <a:bodyPr lIns="0" tIns="0" rIns="0" bIns="0" anchor="t" anchorCtr="0">
            <a:sp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5489A6A-F80C-7567-7028-BE54663792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878189"/>
            <a:ext cx="7886700" cy="29084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2100">
                <a:solidFill>
                  <a:srgbClr val="666666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9984379-B28C-0410-4665-0A1D5F6E5D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802011" y="4837288"/>
            <a:ext cx="921691" cy="13849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D6CAF7C-9C03-724E-96EE-E4EDE2441B81}" type="datetime1">
              <a:rPr lang="de-AT" smtClean="0"/>
              <a:t>23.04.2024</a:t>
            </a:fld>
            <a:endParaRPr lang="de-DE" dirty="0"/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5E31664F-E720-F337-102F-987E6DE8F99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3887" y="1352550"/>
            <a:ext cx="7886699" cy="3290888"/>
          </a:xfrm>
        </p:spPr>
        <p:txBody>
          <a:bodyPr lIns="0" tIns="0" rIns="0" bIns="0" numCol="3" spcCol="180000">
            <a:normAutofit/>
          </a:bodyPr>
          <a:lstStyle>
            <a:lvl1pPr marL="0" indent="0">
              <a:lnSpc>
                <a:spcPct val="150000"/>
              </a:lnSpc>
              <a:buClr>
                <a:srgbClr val="85C266"/>
              </a:buClr>
              <a:buFontTx/>
              <a:buNone/>
              <a:defRPr sz="1100"/>
            </a:lvl1pPr>
            <a:lvl2pPr marL="342900" indent="0">
              <a:lnSpc>
                <a:spcPts val="2160"/>
              </a:lnSpc>
              <a:buClr>
                <a:srgbClr val="85C266"/>
              </a:buClr>
              <a:buFontTx/>
              <a:buNone/>
              <a:defRPr/>
            </a:lvl2pPr>
            <a:lvl3pPr marL="685800" indent="0">
              <a:lnSpc>
                <a:spcPts val="1800"/>
              </a:lnSpc>
              <a:buClr>
                <a:srgbClr val="85C266"/>
              </a:buClr>
              <a:buFontTx/>
              <a:buNone/>
              <a:defRPr/>
            </a:lvl3pPr>
            <a:lvl4pPr marL="1028700" indent="0">
              <a:lnSpc>
                <a:spcPts val="1620"/>
              </a:lnSpc>
              <a:buClr>
                <a:srgbClr val="85C266"/>
              </a:buClr>
              <a:buFontTx/>
              <a:buNone/>
              <a:defRPr/>
            </a:lvl4pPr>
            <a:lvl5pPr marL="1371600" indent="0">
              <a:lnSpc>
                <a:spcPts val="1320"/>
              </a:lnSpc>
              <a:buClr>
                <a:srgbClr val="85C266"/>
              </a:buClr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79618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1B06C84-F235-4776-E890-2564EE778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27635"/>
            <a:ext cx="7886700" cy="457201"/>
          </a:xfrm>
        </p:spPr>
        <p:txBody>
          <a:bodyPr lIns="0" tIns="0" rIns="0" bIns="0" anchor="t" anchorCtr="0">
            <a:sp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5489A6A-F80C-7567-7028-BE54663792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878189"/>
            <a:ext cx="7886700" cy="29084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2100">
                <a:solidFill>
                  <a:srgbClr val="666666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5527651D-2496-F956-7F4E-6391495EC34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3888" y="1353108"/>
            <a:ext cx="3761845" cy="329032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9984379-B28C-0410-4665-0A1D5F6E5D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802011" y="4837288"/>
            <a:ext cx="921691" cy="13849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D6CAF7C-9C03-724E-96EE-E4EDE2441B81}" type="datetime1">
              <a:rPr lang="de-AT" smtClean="0"/>
              <a:t>23.04.2024</a:t>
            </a:fld>
            <a:endParaRPr lang="de-DE" dirty="0"/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5E31664F-E720-F337-102F-987E6DE8F99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57738" y="1352550"/>
            <a:ext cx="3752850" cy="3290888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Clr>
                <a:srgbClr val="85C266"/>
              </a:buClr>
              <a:buNone/>
              <a:defRPr sz="1100"/>
            </a:lvl1pPr>
            <a:lvl2pPr marL="342900" indent="0">
              <a:lnSpc>
                <a:spcPts val="2160"/>
              </a:lnSpc>
              <a:buClr>
                <a:srgbClr val="85C266"/>
              </a:buClr>
              <a:buNone/>
              <a:defRPr/>
            </a:lvl2pPr>
            <a:lvl3pPr>
              <a:lnSpc>
                <a:spcPts val="1800"/>
              </a:lnSpc>
              <a:buClr>
                <a:srgbClr val="85C266"/>
              </a:buClr>
              <a:defRPr/>
            </a:lvl3pPr>
            <a:lvl4pPr>
              <a:lnSpc>
                <a:spcPts val="1620"/>
              </a:lnSpc>
              <a:buClr>
                <a:srgbClr val="85C266"/>
              </a:buClr>
              <a:defRPr/>
            </a:lvl4pPr>
            <a:lvl5pPr>
              <a:lnSpc>
                <a:spcPts val="1320"/>
              </a:lnSpc>
              <a:buClr>
                <a:srgbClr val="85C266"/>
              </a:buClr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78830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Aufzählung/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1B06C84-F235-4776-E890-2564EE778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27635"/>
            <a:ext cx="7886700" cy="457201"/>
          </a:xfrm>
        </p:spPr>
        <p:txBody>
          <a:bodyPr lIns="0" tIns="0" rIns="0" bIns="0" anchor="t" anchorCtr="0">
            <a:sp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5489A6A-F80C-7567-7028-BE54663792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878189"/>
            <a:ext cx="7886700" cy="29084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2100">
                <a:solidFill>
                  <a:srgbClr val="666666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5527651D-2496-F956-7F4E-6391495EC34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3889" y="1353108"/>
            <a:ext cx="2302192" cy="329032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9984379-B28C-0410-4665-0A1D5F6E5D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802011" y="4837288"/>
            <a:ext cx="921691" cy="13849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D6CAF7C-9C03-724E-96EE-E4EDE2441B81}" type="datetime1">
              <a:rPr lang="de-AT" smtClean="0"/>
              <a:t>23.04.2024</a:t>
            </a:fld>
            <a:endParaRPr lang="de-DE" dirty="0"/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5E31664F-E720-F337-102F-987E6DE8F99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9975" y="1352550"/>
            <a:ext cx="5190613" cy="3290888"/>
          </a:xfrm>
        </p:spPr>
        <p:txBody>
          <a:bodyPr lIns="0" tIns="0" rIns="0" bIns="0"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750"/>
              </a:spcAft>
              <a:buClr>
                <a:srgbClr val="85C266"/>
              </a:buClr>
              <a:buSzTx/>
              <a:buFont typeface="Wingdings" pitchFamily="2" charset="2"/>
              <a:buNone/>
              <a:tabLst/>
              <a:defRPr sz="1100"/>
            </a:lvl1pPr>
            <a:lvl2pPr>
              <a:lnSpc>
                <a:spcPts val="2160"/>
              </a:lnSpc>
              <a:buClr>
                <a:srgbClr val="85C266"/>
              </a:buClr>
              <a:defRPr/>
            </a:lvl2pPr>
            <a:lvl3pPr>
              <a:lnSpc>
                <a:spcPts val="1800"/>
              </a:lnSpc>
              <a:buClr>
                <a:srgbClr val="85C266"/>
              </a:buClr>
              <a:defRPr/>
            </a:lvl3pPr>
            <a:lvl4pPr>
              <a:lnSpc>
                <a:spcPts val="1620"/>
              </a:lnSpc>
              <a:buClr>
                <a:srgbClr val="85C266"/>
              </a:buClr>
              <a:defRPr/>
            </a:lvl4pPr>
            <a:lvl5pPr>
              <a:lnSpc>
                <a:spcPts val="1320"/>
              </a:lnSpc>
              <a:buClr>
                <a:srgbClr val="85C266"/>
              </a:buClr>
              <a:defRPr/>
            </a:lvl5pPr>
          </a:lstStyle>
          <a:p>
            <a:pPr marL="0" marR="0" lvl="0" indent="0" algn="l" defTabSz="685800" rtl="0" eaLnBrk="1" fontAlgn="auto" latinLnBrk="0" hangingPunct="1">
              <a:lnSpc>
                <a:spcPts val="2520"/>
              </a:lnSpc>
              <a:spcBef>
                <a:spcPts val="0"/>
              </a:spcBef>
              <a:spcAft>
                <a:spcPts val="750"/>
              </a:spcAft>
              <a:buClr>
                <a:srgbClr val="85C266"/>
              </a:buClr>
              <a:buSzTx/>
              <a:buFont typeface="Wingdings" pitchFamily="2" charset="2"/>
              <a:buNone/>
              <a:tabLst/>
              <a:defRPr/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74998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1B06C84-F235-4776-E890-2564EE778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27635"/>
            <a:ext cx="7886700" cy="457201"/>
          </a:xfrm>
        </p:spPr>
        <p:txBody>
          <a:bodyPr lIns="0" tIns="0" rIns="0" bIns="0" anchor="t" anchorCtr="0">
            <a:sp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5489A6A-F80C-7567-7028-BE54663792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878189"/>
            <a:ext cx="7886700" cy="29084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2100">
                <a:solidFill>
                  <a:srgbClr val="666666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5527651D-2496-F956-7F4E-6391495EC34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48743" y="1353109"/>
            <a:ext cx="3761845" cy="329032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9984379-B28C-0410-4665-0A1D5F6E5D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802011" y="4837288"/>
            <a:ext cx="921691" cy="13849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D6CAF7C-9C03-724E-96EE-E4EDE2441B81}" type="datetime1">
              <a:rPr lang="de-AT" smtClean="0"/>
              <a:t>23.04.2024</a:t>
            </a:fld>
            <a:endParaRPr lang="de-DE" dirty="0"/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5E31664F-E720-F337-102F-987E6DE8F99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3888" y="1352550"/>
            <a:ext cx="3752850" cy="3290888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Clr>
                <a:srgbClr val="85C266"/>
              </a:buClr>
              <a:buNone/>
              <a:defRPr sz="1100"/>
            </a:lvl1pPr>
            <a:lvl2pPr>
              <a:lnSpc>
                <a:spcPts val="2160"/>
              </a:lnSpc>
              <a:buClr>
                <a:srgbClr val="85C266"/>
              </a:buClr>
              <a:defRPr/>
            </a:lvl2pPr>
            <a:lvl3pPr>
              <a:lnSpc>
                <a:spcPts val="1800"/>
              </a:lnSpc>
              <a:buClr>
                <a:srgbClr val="85C266"/>
              </a:buClr>
              <a:defRPr/>
            </a:lvl3pPr>
            <a:lvl4pPr>
              <a:lnSpc>
                <a:spcPts val="1620"/>
              </a:lnSpc>
              <a:buClr>
                <a:srgbClr val="85C266"/>
              </a:buClr>
              <a:defRPr/>
            </a:lvl4pPr>
            <a:lvl5pPr>
              <a:lnSpc>
                <a:spcPts val="1320"/>
              </a:lnSpc>
              <a:buClr>
                <a:srgbClr val="85C266"/>
              </a:buClr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128988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Bullet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1B06C84-F235-4776-E890-2564EE778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27635"/>
            <a:ext cx="7886700" cy="457201"/>
          </a:xfrm>
        </p:spPr>
        <p:txBody>
          <a:bodyPr lIns="0" tIns="0" rIns="0" bIns="0" anchor="t" anchorCtr="0">
            <a:sp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5489A6A-F80C-7567-7028-BE54663792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878189"/>
            <a:ext cx="7886700" cy="29084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2100">
                <a:solidFill>
                  <a:srgbClr val="666666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9984379-B28C-0410-4665-0A1D5F6E5D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802011" y="4837288"/>
            <a:ext cx="921691" cy="13849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D6CAF7C-9C03-724E-96EE-E4EDE2441B81}" type="datetime1">
              <a:rPr lang="de-AT" smtClean="0"/>
              <a:t>23.04.2024</a:t>
            </a:fld>
            <a:endParaRPr lang="de-DE" dirty="0"/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5E31664F-E720-F337-102F-987E6DE8F99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3888" y="1352550"/>
            <a:ext cx="3752850" cy="3290888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Clr>
                <a:srgbClr val="85C266"/>
              </a:buClr>
              <a:buNone/>
              <a:defRPr sz="1100"/>
            </a:lvl1pPr>
            <a:lvl2pPr>
              <a:lnSpc>
                <a:spcPts val="2160"/>
              </a:lnSpc>
              <a:buClr>
                <a:srgbClr val="85C266"/>
              </a:buClr>
              <a:defRPr/>
            </a:lvl2pPr>
            <a:lvl3pPr>
              <a:lnSpc>
                <a:spcPts val="1800"/>
              </a:lnSpc>
              <a:buClr>
                <a:srgbClr val="85C266"/>
              </a:buClr>
              <a:defRPr/>
            </a:lvl3pPr>
            <a:lvl4pPr>
              <a:lnSpc>
                <a:spcPts val="1620"/>
              </a:lnSpc>
              <a:buClr>
                <a:srgbClr val="85C266"/>
              </a:buClr>
              <a:defRPr/>
            </a:lvl4pPr>
            <a:lvl5pPr>
              <a:lnSpc>
                <a:spcPts val="1320"/>
              </a:lnSpc>
              <a:buClr>
                <a:srgbClr val="85C266"/>
              </a:buClr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161B0161-1A11-893E-2C5C-32C5EB213EF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664172" y="1352550"/>
            <a:ext cx="2846416" cy="76719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Clr>
                <a:srgbClr val="85C266"/>
              </a:buClr>
              <a:buNone/>
              <a:defRPr sz="1100"/>
            </a:lvl1pPr>
            <a:lvl2pPr>
              <a:lnSpc>
                <a:spcPts val="2160"/>
              </a:lnSpc>
              <a:buClr>
                <a:srgbClr val="85C266"/>
              </a:buClr>
              <a:defRPr/>
            </a:lvl2pPr>
            <a:lvl3pPr>
              <a:lnSpc>
                <a:spcPts val="1800"/>
              </a:lnSpc>
              <a:buClr>
                <a:srgbClr val="85C266"/>
              </a:buClr>
              <a:defRPr/>
            </a:lvl3pPr>
            <a:lvl4pPr>
              <a:lnSpc>
                <a:spcPts val="1620"/>
              </a:lnSpc>
              <a:buClr>
                <a:srgbClr val="85C266"/>
              </a:buClr>
              <a:defRPr/>
            </a:lvl4pPr>
            <a:lvl5pPr>
              <a:lnSpc>
                <a:spcPts val="1320"/>
              </a:lnSpc>
              <a:buClr>
                <a:srgbClr val="85C266"/>
              </a:buClr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A5A31564-486D-638C-5C9F-02E6DC7A71C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664172" y="2233700"/>
            <a:ext cx="2846416" cy="76719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Clr>
                <a:srgbClr val="85C266"/>
              </a:buClr>
              <a:buNone/>
              <a:defRPr sz="1100"/>
            </a:lvl1pPr>
            <a:lvl2pPr>
              <a:lnSpc>
                <a:spcPts val="2160"/>
              </a:lnSpc>
              <a:buClr>
                <a:srgbClr val="85C266"/>
              </a:buClr>
              <a:defRPr/>
            </a:lvl2pPr>
            <a:lvl3pPr>
              <a:lnSpc>
                <a:spcPts val="1800"/>
              </a:lnSpc>
              <a:buClr>
                <a:srgbClr val="85C266"/>
              </a:buClr>
              <a:defRPr/>
            </a:lvl3pPr>
            <a:lvl4pPr>
              <a:lnSpc>
                <a:spcPts val="1620"/>
              </a:lnSpc>
              <a:buClr>
                <a:srgbClr val="85C266"/>
              </a:buClr>
              <a:defRPr/>
            </a:lvl4pPr>
            <a:lvl5pPr>
              <a:lnSpc>
                <a:spcPts val="1320"/>
              </a:lnSpc>
              <a:buClr>
                <a:srgbClr val="85C266"/>
              </a:buClr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620FDDD5-BE9B-A17D-004F-CE5561D67FF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664172" y="3089910"/>
            <a:ext cx="2846416" cy="76719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Clr>
                <a:srgbClr val="85C266"/>
              </a:buClr>
              <a:buNone/>
              <a:defRPr sz="1100"/>
            </a:lvl1pPr>
            <a:lvl2pPr>
              <a:lnSpc>
                <a:spcPts val="2160"/>
              </a:lnSpc>
              <a:buClr>
                <a:srgbClr val="85C266"/>
              </a:buClr>
              <a:defRPr/>
            </a:lvl2pPr>
            <a:lvl3pPr>
              <a:lnSpc>
                <a:spcPts val="1800"/>
              </a:lnSpc>
              <a:buClr>
                <a:srgbClr val="85C266"/>
              </a:buClr>
              <a:defRPr/>
            </a:lvl3pPr>
            <a:lvl4pPr>
              <a:lnSpc>
                <a:spcPts val="1620"/>
              </a:lnSpc>
              <a:buClr>
                <a:srgbClr val="85C266"/>
              </a:buClr>
              <a:defRPr/>
            </a:lvl4pPr>
            <a:lvl5pPr>
              <a:lnSpc>
                <a:spcPts val="1320"/>
              </a:lnSpc>
              <a:buClr>
                <a:srgbClr val="85C266"/>
              </a:buClr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5" name="Textplatzhalter 4">
            <a:extLst>
              <a:ext uri="{FF2B5EF4-FFF2-40B4-BE49-F238E27FC236}">
                <a16:creationId xmlns:a16="http://schemas.microsoft.com/office/drawing/2014/main" id="{4E146A7B-A5B2-7E1B-EB41-433B5AE2847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664172" y="3953509"/>
            <a:ext cx="2846416" cy="76719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Clr>
                <a:srgbClr val="85C266"/>
              </a:buClr>
              <a:buNone/>
              <a:defRPr sz="1100"/>
            </a:lvl1pPr>
            <a:lvl2pPr>
              <a:lnSpc>
                <a:spcPts val="2160"/>
              </a:lnSpc>
              <a:buClr>
                <a:srgbClr val="85C266"/>
              </a:buClr>
              <a:defRPr/>
            </a:lvl2pPr>
            <a:lvl3pPr>
              <a:lnSpc>
                <a:spcPts val="1800"/>
              </a:lnSpc>
              <a:buClr>
                <a:srgbClr val="85C266"/>
              </a:buClr>
              <a:defRPr/>
            </a:lvl3pPr>
            <a:lvl4pPr>
              <a:lnSpc>
                <a:spcPts val="1620"/>
              </a:lnSpc>
              <a:buClr>
                <a:srgbClr val="85C266"/>
              </a:buClr>
              <a:defRPr/>
            </a:lvl4pPr>
            <a:lvl5pPr>
              <a:lnSpc>
                <a:spcPts val="1320"/>
              </a:lnSpc>
              <a:buClr>
                <a:srgbClr val="85C266"/>
              </a:buClr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96237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257678BF-E162-DEBD-1B5A-651B91B7D3F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3540526"/>
            <a:ext cx="6858000" cy="457472"/>
          </a:xfrm>
        </p:spPr>
        <p:txBody>
          <a:bodyPr lIns="0" tIns="0" rIns="0" bIns="0" anchor="b">
            <a:normAutofit/>
          </a:bodyPr>
          <a:lstStyle>
            <a:lvl1pPr algn="ctr">
              <a:defRPr sz="2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UNTERTITEL DER 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1750679"/>
            <a:ext cx="6858000" cy="1517293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44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TITEL DER PRÄSENTATION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84BB4304-F8C4-AA62-C500-EFB9B94CB4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46445" y="485811"/>
            <a:ext cx="851109" cy="106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6972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/Bild/Doo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1B06C84-F235-4776-E890-2564EE778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27635"/>
            <a:ext cx="7886700" cy="457201"/>
          </a:xfrm>
        </p:spPr>
        <p:txBody>
          <a:bodyPr lIns="0" tIns="0" rIns="0" bIns="0" anchor="t" anchorCtr="0">
            <a:sp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5489A6A-F80C-7567-7028-BE54663792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878189"/>
            <a:ext cx="7886700" cy="29084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2100">
                <a:solidFill>
                  <a:srgbClr val="666666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9984379-B28C-0410-4665-0A1D5F6E5D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802011" y="4837288"/>
            <a:ext cx="921691" cy="13849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D6CAF7C-9C03-724E-96EE-E4EDE2441B81}" type="datetime1">
              <a:rPr lang="de-AT" smtClean="0"/>
              <a:t>23.04.2024</a:t>
            </a:fld>
            <a:endParaRPr lang="de-DE" dirty="0"/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5E31664F-E720-F337-102F-987E6DE8F99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3887" y="1352551"/>
            <a:ext cx="4232017" cy="64085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Clr>
                <a:srgbClr val="85C266"/>
              </a:buClr>
              <a:buNone/>
              <a:defRPr sz="1100"/>
            </a:lvl1pPr>
            <a:lvl2pPr>
              <a:lnSpc>
                <a:spcPts val="2160"/>
              </a:lnSpc>
              <a:buClr>
                <a:srgbClr val="85C266"/>
              </a:buClr>
              <a:defRPr/>
            </a:lvl2pPr>
            <a:lvl3pPr>
              <a:lnSpc>
                <a:spcPts val="1800"/>
              </a:lnSpc>
              <a:buClr>
                <a:srgbClr val="85C266"/>
              </a:buClr>
              <a:defRPr/>
            </a:lvl3pPr>
            <a:lvl4pPr>
              <a:lnSpc>
                <a:spcPts val="1620"/>
              </a:lnSpc>
              <a:buClr>
                <a:srgbClr val="85C266"/>
              </a:buClr>
              <a:defRPr/>
            </a:lvl4pPr>
            <a:lvl5pPr>
              <a:lnSpc>
                <a:spcPts val="1320"/>
              </a:lnSpc>
              <a:buClr>
                <a:srgbClr val="85C266"/>
              </a:buClr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161B0161-1A11-893E-2C5C-32C5EB213EF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443436" y="2108325"/>
            <a:ext cx="3412468" cy="76719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Clr>
                <a:srgbClr val="85C266"/>
              </a:buClr>
              <a:buNone/>
              <a:defRPr sz="1100"/>
            </a:lvl1pPr>
            <a:lvl2pPr>
              <a:lnSpc>
                <a:spcPts val="2160"/>
              </a:lnSpc>
              <a:buClr>
                <a:srgbClr val="85C266"/>
              </a:buClr>
              <a:defRPr/>
            </a:lvl2pPr>
            <a:lvl3pPr>
              <a:lnSpc>
                <a:spcPts val="1800"/>
              </a:lnSpc>
              <a:buClr>
                <a:srgbClr val="85C266"/>
              </a:buClr>
              <a:defRPr/>
            </a:lvl3pPr>
            <a:lvl4pPr>
              <a:lnSpc>
                <a:spcPts val="1620"/>
              </a:lnSpc>
              <a:buClr>
                <a:srgbClr val="85C266"/>
              </a:buClr>
              <a:defRPr/>
            </a:lvl4pPr>
            <a:lvl5pPr>
              <a:lnSpc>
                <a:spcPts val="1320"/>
              </a:lnSpc>
              <a:buClr>
                <a:srgbClr val="85C266"/>
              </a:buClr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A5A31564-486D-638C-5C9F-02E6DC7A71C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443436" y="2967704"/>
            <a:ext cx="3412468" cy="76719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Clr>
                <a:srgbClr val="85C266"/>
              </a:buClr>
              <a:buNone/>
              <a:defRPr sz="1100"/>
            </a:lvl1pPr>
            <a:lvl2pPr>
              <a:lnSpc>
                <a:spcPts val="2160"/>
              </a:lnSpc>
              <a:buClr>
                <a:srgbClr val="85C266"/>
              </a:buClr>
              <a:defRPr/>
            </a:lvl2pPr>
            <a:lvl3pPr>
              <a:lnSpc>
                <a:spcPts val="1800"/>
              </a:lnSpc>
              <a:buClr>
                <a:srgbClr val="85C266"/>
              </a:buClr>
              <a:defRPr/>
            </a:lvl3pPr>
            <a:lvl4pPr>
              <a:lnSpc>
                <a:spcPts val="1620"/>
              </a:lnSpc>
              <a:buClr>
                <a:srgbClr val="85C266"/>
              </a:buClr>
              <a:defRPr/>
            </a:lvl4pPr>
            <a:lvl5pPr>
              <a:lnSpc>
                <a:spcPts val="1320"/>
              </a:lnSpc>
              <a:buClr>
                <a:srgbClr val="85C266"/>
              </a:buClr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620FDDD5-BE9B-A17D-004F-CE5561D67FF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43436" y="3823914"/>
            <a:ext cx="3412468" cy="76719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Clr>
                <a:srgbClr val="85C266"/>
              </a:buClr>
              <a:buNone/>
              <a:defRPr sz="1100"/>
            </a:lvl1pPr>
            <a:lvl2pPr>
              <a:lnSpc>
                <a:spcPts val="2160"/>
              </a:lnSpc>
              <a:buClr>
                <a:srgbClr val="85C266"/>
              </a:buClr>
              <a:defRPr/>
            </a:lvl2pPr>
            <a:lvl3pPr>
              <a:lnSpc>
                <a:spcPts val="1800"/>
              </a:lnSpc>
              <a:buClr>
                <a:srgbClr val="85C266"/>
              </a:buClr>
              <a:defRPr/>
            </a:lvl3pPr>
            <a:lvl4pPr>
              <a:lnSpc>
                <a:spcPts val="1620"/>
              </a:lnSpc>
              <a:buClr>
                <a:srgbClr val="85C266"/>
              </a:buClr>
              <a:defRPr/>
            </a:lvl4pPr>
            <a:lvl5pPr>
              <a:lnSpc>
                <a:spcPts val="1320"/>
              </a:lnSpc>
              <a:buClr>
                <a:srgbClr val="85C266"/>
              </a:buClr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253932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ktstatus Verlau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1B06C84-F235-4776-E890-2564EE778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27635"/>
            <a:ext cx="7886700" cy="457201"/>
          </a:xfrm>
        </p:spPr>
        <p:txBody>
          <a:bodyPr lIns="0" tIns="0" rIns="0" bIns="0" anchor="t" anchorCtr="0">
            <a:sp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5489A6A-F80C-7567-7028-BE54663792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878189"/>
            <a:ext cx="7912650" cy="320601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2100">
                <a:solidFill>
                  <a:srgbClr val="666666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9984379-B28C-0410-4665-0A1D5F6E5D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802011" y="4837288"/>
            <a:ext cx="921691" cy="13849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D6CAF7C-9C03-724E-96EE-E4EDE2441B81}" type="datetime1">
              <a:rPr lang="de-AT" smtClean="0"/>
              <a:t>23.04.2024</a:t>
            </a:fld>
            <a:endParaRPr lang="de-DE" dirty="0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912CDB87-22B8-4149-E9E1-9926332D1DD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3888" y="2369303"/>
            <a:ext cx="1849830" cy="2022421"/>
          </a:xfrm>
          <a:noFill/>
        </p:spPr>
        <p:txBody>
          <a:bodyPr lIns="72000" tIns="72000" rIns="72000" bIns="72000" numCol="1" spcCol="180000">
            <a:normAutofit/>
          </a:bodyPr>
          <a:lstStyle>
            <a:lvl1pPr marL="0" indent="0">
              <a:lnSpc>
                <a:spcPct val="150000"/>
              </a:lnSpc>
              <a:buClr>
                <a:srgbClr val="85C266"/>
              </a:buClr>
              <a:buFontTx/>
              <a:buNone/>
              <a:defRPr sz="1100">
                <a:solidFill>
                  <a:schemeClr val="tx1"/>
                </a:solidFill>
              </a:defRPr>
            </a:lvl1pPr>
            <a:lvl2pPr marL="342900" indent="0">
              <a:lnSpc>
                <a:spcPts val="2160"/>
              </a:lnSpc>
              <a:buClr>
                <a:srgbClr val="85C266"/>
              </a:buClr>
              <a:buFontTx/>
              <a:buNone/>
              <a:defRPr/>
            </a:lvl2pPr>
            <a:lvl3pPr marL="685800" indent="0">
              <a:lnSpc>
                <a:spcPts val="1800"/>
              </a:lnSpc>
              <a:buClr>
                <a:srgbClr val="85C266"/>
              </a:buClr>
              <a:buFontTx/>
              <a:buNone/>
              <a:defRPr/>
            </a:lvl3pPr>
            <a:lvl4pPr marL="1028700" indent="0">
              <a:lnSpc>
                <a:spcPts val="1620"/>
              </a:lnSpc>
              <a:buClr>
                <a:srgbClr val="85C266"/>
              </a:buClr>
              <a:buFontTx/>
              <a:buNone/>
              <a:defRPr/>
            </a:lvl4pPr>
            <a:lvl5pPr marL="1371600" indent="0">
              <a:lnSpc>
                <a:spcPts val="1320"/>
              </a:lnSpc>
              <a:buClr>
                <a:srgbClr val="85C266"/>
              </a:buClr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8" name="Textplatzhalter 4">
            <a:extLst>
              <a:ext uri="{FF2B5EF4-FFF2-40B4-BE49-F238E27FC236}">
                <a16:creationId xmlns:a16="http://schemas.microsoft.com/office/drawing/2014/main" id="{959C1786-7BC0-6846-6072-95B873C7743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23888" y="1918675"/>
            <a:ext cx="1849830" cy="435906"/>
          </a:xfrm>
          <a:noFill/>
        </p:spPr>
        <p:txBody>
          <a:bodyPr lIns="72000" tIns="72000" rIns="72000" bIns="72000" numCol="1" spcCol="180000" anchor="ctr" anchorCtr="0">
            <a:noAutofit/>
          </a:bodyPr>
          <a:lstStyle>
            <a:lvl1pPr marL="0" indent="0">
              <a:lnSpc>
                <a:spcPct val="100000"/>
              </a:lnSpc>
              <a:buClr>
                <a:srgbClr val="85C266"/>
              </a:buClr>
              <a:buFontTx/>
              <a:buNone/>
              <a:defRPr sz="1400" b="1">
                <a:solidFill>
                  <a:schemeClr val="tx1"/>
                </a:solidFill>
              </a:defRPr>
            </a:lvl1pPr>
            <a:lvl2pPr marL="342900" indent="0">
              <a:lnSpc>
                <a:spcPts val="2160"/>
              </a:lnSpc>
              <a:buClr>
                <a:srgbClr val="85C266"/>
              </a:buClr>
              <a:buFontTx/>
              <a:buNone/>
              <a:defRPr/>
            </a:lvl2pPr>
            <a:lvl3pPr marL="685800" indent="0">
              <a:lnSpc>
                <a:spcPts val="1800"/>
              </a:lnSpc>
              <a:buClr>
                <a:srgbClr val="85C266"/>
              </a:buClr>
              <a:buFontTx/>
              <a:buNone/>
              <a:defRPr/>
            </a:lvl3pPr>
            <a:lvl4pPr marL="1028700" indent="0">
              <a:lnSpc>
                <a:spcPts val="1620"/>
              </a:lnSpc>
              <a:buClr>
                <a:srgbClr val="85C266"/>
              </a:buClr>
              <a:buFontTx/>
              <a:buNone/>
              <a:defRPr/>
            </a:lvl4pPr>
            <a:lvl5pPr marL="1371600" indent="0">
              <a:lnSpc>
                <a:spcPts val="1320"/>
              </a:lnSpc>
              <a:buClr>
                <a:srgbClr val="85C266"/>
              </a:buClr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Textplatzhalter 4">
            <a:extLst>
              <a:ext uri="{FF2B5EF4-FFF2-40B4-BE49-F238E27FC236}">
                <a16:creationId xmlns:a16="http://schemas.microsoft.com/office/drawing/2014/main" id="{D3AB4C45-2DFD-B83B-86D7-09151B3D5332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2640489" y="2369303"/>
            <a:ext cx="1849830" cy="2022421"/>
          </a:xfrm>
          <a:noFill/>
        </p:spPr>
        <p:txBody>
          <a:bodyPr lIns="72000" tIns="72000" rIns="72000" bIns="72000" numCol="1" spcCol="180000">
            <a:normAutofit/>
          </a:bodyPr>
          <a:lstStyle>
            <a:lvl1pPr marL="0" indent="0">
              <a:lnSpc>
                <a:spcPct val="150000"/>
              </a:lnSpc>
              <a:buClr>
                <a:srgbClr val="85C266"/>
              </a:buClr>
              <a:buFontTx/>
              <a:buNone/>
              <a:defRPr sz="1100">
                <a:solidFill>
                  <a:schemeClr val="tx1"/>
                </a:solidFill>
              </a:defRPr>
            </a:lvl1pPr>
            <a:lvl2pPr marL="342900" indent="0">
              <a:lnSpc>
                <a:spcPts val="2160"/>
              </a:lnSpc>
              <a:buClr>
                <a:srgbClr val="85C266"/>
              </a:buClr>
              <a:buFontTx/>
              <a:buNone/>
              <a:defRPr/>
            </a:lvl2pPr>
            <a:lvl3pPr marL="685800" indent="0">
              <a:lnSpc>
                <a:spcPts val="1800"/>
              </a:lnSpc>
              <a:buClr>
                <a:srgbClr val="85C266"/>
              </a:buClr>
              <a:buFontTx/>
              <a:buNone/>
              <a:defRPr/>
            </a:lvl3pPr>
            <a:lvl4pPr marL="1028700" indent="0">
              <a:lnSpc>
                <a:spcPts val="1620"/>
              </a:lnSpc>
              <a:buClr>
                <a:srgbClr val="85C266"/>
              </a:buClr>
              <a:buFontTx/>
              <a:buNone/>
              <a:defRPr/>
            </a:lvl4pPr>
            <a:lvl5pPr marL="1371600" indent="0">
              <a:lnSpc>
                <a:spcPts val="1320"/>
              </a:lnSpc>
              <a:buClr>
                <a:srgbClr val="85C266"/>
              </a:buClr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platzhalter 4">
            <a:extLst>
              <a:ext uri="{FF2B5EF4-FFF2-40B4-BE49-F238E27FC236}">
                <a16:creationId xmlns:a16="http://schemas.microsoft.com/office/drawing/2014/main" id="{75E51843-66B2-7570-FA41-184C36EC051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2640489" y="1918675"/>
            <a:ext cx="1849830" cy="435906"/>
          </a:xfrm>
          <a:noFill/>
        </p:spPr>
        <p:txBody>
          <a:bodyPr lIns="72000" tIns="72000" rIns="72000" bIns="72000" numCol="1" spcCol="180000" anchor="ctr" anchorCtr="0">
            <a:normAutofit/>
          </a:bodyPr>
          <a:lstStyle>
            <a:lvl1pPr marL="0" indent="0">
              <a:lnSpc>
                <a:spcPct val="100000"/>
              </a:lnSpc>
              <a:buClr>
                <a:srgbClr val="85C266"/>
              </a:buClr>
              <a:buFontTx/>
              <a:buNone/>
              <a:defRPr sz="1400" b="1">
                <a:solidFill>
                  <a:schemeClr val="tx1"/>
                </a:solidFill>
              </a:defRPr>
            </a:lvl1pPr>
            <a:lvl2pPr marL="342900" indent="0">
              <a:lnSpc>
                <a:spcPts val="2160"/>
              </a:lnSpc>
              <a:buClr>
                <a:srgbClr val="85C266"/>
              </a:buClr>
              <a:buFontTx/>
              <a:buNone/>
              <a:defRPr/>
            </a:lvl2pPr>
            <a:lvl3pPr marL="685800" indent="0">
              <a:lnSpc>
                <a:spcPts val="1800"/>
              </a:lnSpc>
              <a:buClr>
                <a:srgbClr val="85C266"/>
              </a:buClr>
              <a:buFontTx/>
              <a:buNone/>
              <a:defRPr/>
            </a:lvl3pPr>
            <a:lvl4pPr marL="1028700" indent="0">
              <a:lnSpc>
                <a:spcPts val="1620"/>
              </a:lnSpc>
              <a:buClr>
                <a:srgbClr val="85C266"/>
              </a:buClr>
              <a:buFontTx/>
              <a:buNone/>
              <a:defRPr/>
            </a:lvl4pPr>
            <a:lvl5pPr marL="1371600" indent="0">
              <a:lnSpc>
                <a:spcPts val="1320"/>
              </a:lnSpc>
              <a:buClr>
                <a:srgbClr val="85C266"/>
              </a:buClr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40FC6286-C751-0C0E-14A8-9B6CCD24B209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4670108" y="2369303"/>
            <a:ext cx="1849830" cy="2022421"/>
          </a:xfrm>
          <a:noFill/>
        </p:spPr>
        <p:txBody>
          <a:bodyPr lIns="72000" tIns="72000" rIns="72000" bIns="72000" numCol="1" spcCol="180000">
            <a:normAutofit/>
          </a:bodyPr>
          <a:lstStyle>
            <a:lvl1pPr marL="0" indent="0">
              <a:lnSpc>
                <a:spcPct val="150000"/>
              </a:lnSpc>
              <a:buClr>
                <a:srgbClr val="85C266"/>
              </a:buClr>
              <a:buFontTx/>
              <a:buNone/>
              <a:defRPr sz="1100">
                <a:solidFill>
                  <a:schemeClr val="tx1"/>
                </a:solidFill>
              </a:defRPr>
            </a:lvl1pPr>
            <a:lvl2pPr marL="342900" indent="0">
              <a:lnSpc>
                <a:spcPts val="2160"/>
              </a:lnSpc>
              <a:buClr>
                <a:srgbClr val="85C266"/>
              </a:buClr>
              <a:buFontTx/>
              <a:buNone/>
              <a:defRPr/>
            </a:lvl2pPr>
            <a:lvl3pPr marL="685800" indent="0">
              <a:lnSpc>
                <a:spcPts val="1800"/>
              </a:lnSpc>
              <a:buClr>
                <a:srgbClr val="85C266"/>
              </a:buClr>
              <a:buFontTx/>
              <a:buNone/>
              <a:defRPr/>
            </a:lvl3pPr>
            <a:lvl4pPr marL="1028700" indent="0">
              <a:lnSpc>
                <a:spcPts val="1620"/>
              </a:lnSpc>
              <a:buClr>
                <a:srgbClr val="85C266"/>
              </a:buClr>
              <a:buFontTx/>
              <a:buNone/>
              <a:defRPr/>
            </a:lvl4pPr>
            <a:lvl5pPr marL="1371600" indent="0">
              <a:lnSpc>
                <a:spcPts val="1320"/>
              </a:lnSpc>
              <a:buClr>
                <a:srgbClr val="85C266"/>
              </a:buClr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4EFE68C6-2301-0FE0-DD85-9C632C71ADCE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670108" y="1918675"/>
            <a:ext cx="1849830" cy="435906"/>
          </a:xfrm>
          <a:noFill/>
        </p:spPr>
        <p:txBody>
          <a:bodyPr lIns="72000" tIns="72000" rIns="72000" bIns="72000" numCol="1" spcCol="180000" anchor="ctr" anchorCtr="0">
            <a:normAutofit/>
          </a:bodyPr>
          <a:lstStyle>
            <a:lvl1pPr marL="0" indent="0">
              <a:lnSpc>
                <a:spcPct val="100000"/>
              </a:lnSpc>
              <a:buClr>
                <a:srgbClr val="85C266"/>
              </a:buClr>
              <a:buFontTx/>
              <a:buNone/>
              <a:defRPr sz="1400" b="1">
                <a:solidFill>
                  <a:schemeClr val="tx1"/>
                </a:solidFill>
              </a:defRPr>
            </a:lvl1pPr>
            <a:lvl2pPr marL="342900" indent="0">
              <a:lnSpc>
                <a:spcPts val="2160"/>
              </a:lnSpc>
              <a:buClr>
                <a:srgbClr val="85C266"/>
              </a:buClr>
              <a:buFontTx/>
              <a:buNone/>
              <a:defRPr/>
            </a:lvl2pPr>
            <a:lvl3pPr marL="685800" indent="0">
              <a:lnSpc>
                <a:spcPts val="1800"/>
              </a:lnSpc>
              <a:buClr>
                <a:srgbClr val="85C266"/>
              </a:buClr>
              <a:buFontTx/>
              <a:buNone/>
              <a:defRPr/>
            </a:lvl3pPr>
            <a:lvl4pPr marL="1028700" indent="0">
              <a:lnSpc>
                <a:spcPts val="1620"/>
              </a:lnSpc>
              <a:buClr>
                <a:srgbClr val="85C266"/>
              </a:buClr>
              <a:buFontTx/>
              <a:buNone/>
              <a:defRPr/>
            </a:lvl4pPr>
            <a:lvl5pPr marL="1371600" indent="0">
              <a:lnSpc>
                <a:spcPts val="1320"/>
              </a:lnSpc>
              <a:buClr>
                <a:srgbClr val="85C266"/>
              </a:buClr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D0171B71-4270-38AA-E686-E4546D40C5A7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686709" y="2369303"/>
            <a:ext cx="1849830" cy="2022421"/>
          </a:xfrm>
          <a:noFill/>
        </p:spPr>
        <p:txBody>
          <a:bodyPr lIns="72000" tIns="72000" rIns="72000" bIns="72000" numCol="1" spcCol="180000">
            <a:normAutofit/>
          </a:bodyPr>
          <a:lstStyle>
            <a:lvl1pPr marL="0" indent="0">
              <a:lnSpc>
                <a:spcPct val="150000"/>
              </a:lnSpc>
              <a:buClr>
                <a:srgbClr val="85C266"/>
              </a:buClr>
              <a:buFontTx/>
              <a:buNone/>
              <a:defRPr sz="1100">
                <a:solidFill>
                  <a:schemeClr val="tx1"/>
                </a:solidFill>
              </a:defRPr>
            </a:lvl1pPr>
            <a:lvl2pPr marL="342900" indent="0">
              <a:lnSpc>
                <a:spcPts val="2160"/>
              </a:lnSpc>
              <a:buClr>
                <a:srgbClr val="85C266"/>
              </a:buClr>
              <a:buFontTx/>
              <a:buNone/>
              <a:defRPr/>
            </a:lvl2pPr>
            <a:lvl3pPr marL="685800" indent="0">
              <a:lnSpc>
                <a:spcPts val="1800"/>
              </a:lnSpc>
              <a:buClr>
                <a:srgbClr val="85C266"/>
              </a:buClr>
              <a:buFontTx/>
              <a:buNone/>
              <a:defRPr/>
            </a:lvl3pPr>
            <a:lvl4pPr marL="1028700" indent="0">
              <a:lnSpc>
                <a:spcPts val="1620"/>
              </a:lnSpc>
              <a:buClr>
                <a:srgbClr val="85C266"/>
              </a:buClr>
              <a:buFontTx/>
              <a:buNone/>
              <a:defRPr/>
            </a:lvl4pPr>
            <a:lvl5pPr marL="1371600" indent="0">
              <a:lnSpc>
                <a:spcPts val="1320"/>
              </a:lnSpc>
              <a:buClr>
                <a:srgbClr val="85C266"/>
              </a:buClr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27E0D72B-1C89-33EE-54C9-BA122948CE4D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6686709" y="1918675"/>
            <a:ext cx="1849830" cy="435906"/>
          </a:xfrm>
          <a:noFill/>
        </p:spPr>
        <p:txBody>
          <a:bodyPr lIns="72000" tIns="72000" rIns="72000" bIns="72000" numCol="1" spcCol="180000" anchor="ctr" anchorCtr="0">
            <a:normAutofit/>
          </a:bodyPr>
          <a:lstStyle>
            <a:lvl1pPr marL="0" indent="0">
              <a:lnSpc>
                <a:spcPct val="100000"/>
              </a:lnSpc>
              <a:buClr>
                <a:srgbClr val="85C266"/>
              </a:buClr>
              <a:buFontTx/>
              <a:buNone/>
              <a:defRPr sz="1400" b="1">
                <a:solidFill>
                  <a:schemeClr val="tx1"/>
                </a:solidFill>
              </a:defRPr>
            </a:lvl1pPr>
            <a:lvl2pPr marL="342900" indent="0">
              <a:lnSpc>
                <a:spcPts val="2160"/>
              </a:lnSpc>
              <a:buClr>
                <a:srgbClr val="85C266"/>
              </a:buClr>
              <a:buFontTx/>
              <a:buNone/>
              <a:defRPr/>
            </a:lvl2pPr>
            <a:lvl3pPr marL="685800" indent="0">
              <a:lnSpc>
                <a:spcPts val="1800"/>
              </a:lnSpc>
              <a:buClr>
                <a:srgbClr val="85C266"/>
              </a:buClr>
              <a:buFontTx/>
              <a:buNone/>
              <a:defRPr/>
            </a:lvl3pPr>
            <a:lvl4pPr marL="1028700" indent="0">
              <a:lnSpc>
                <a:spcPts val="1620"/>
              </a:lnSpc>
              <a:buClr>
                <a:srgbClr val="85C266"/>
              </a:buClr>
              <a:buFontTx/>
              <a:buNone/>
              <a:defRPr/>
            </a:lvl4pPr>
            <a:lvl5pPr marL="1371600" indent="0">
              <a:lnSpc>
                <a:spcPts val="1320"/>
              </a:lnSpc>
              <a:buClr>
                <a:srgbClr val="85C266"/>
              </a:buClr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cxnSp>
        <p:nvCxnSpPr>
          <p:cNvPr id="34" name="Gerade Verbindung 33">
            <a:extLst>
              <a:ext uri="{FF2B5EF4-FFF2-40B4-BE49-F238E27FC236}">
                <a16:creationId xmlns:a16="http://schemas.microsoft.com/office/drawing/2014/main" id="{3E54FA3F-0E19-A97D-3039-EE13E94EAC4D}"/>
              </a:ext>
            </a:extLst>
          </p:cNvPr>
          <p:cNvCxnSpPr/>
          <p:nvPr userDrawn="1"/>
        </p:nvCxnSpPr>
        <p:spPr>
          <a:xfrm>
            <a:off x="623712" y="4433441"/>
            <a:ext cx="18430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5">
            <a:extLst>
              <a:ext uri="{FF2B5EF4-FFF2-40B4-BE49-F238E27FC236}">
                <a16:creationId xmlns:a16="http://schemas.microsoft.com/office/drawing/2014/main" id="{FE0F6917-CADC-A883-E4DD-1BEDC0D8CC55}"/>
              </a:ext>
            </a:extLst>
          </p:cNvPr>
          <p:cNvCxnSpPr/>
          <p:nvPr userDrawn="1"/>
        </p:nvCxnSpPr>
        <p:spPr>
          <a:xfrm>
            <a:off x="2647288" y="4433441"/>
            <a:ext cx="18430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36">
            <a:extLst>
              <a:ext uri="{FF2B5EF4-FFF2-40B4-BE49-F238E27FC236}">
                <a16:creationId xmlns:a16="http://schemas.microsoft.com/office/drawing/2014/main" id="{475D3DC7-C1BD-6B7A-62FD-88B7C8F911D6}"/>
              </a:ext>
            </a:extLst>
          </p:cNvPr>
          <p:cNvCxnSpPr/>
          <p:nvPr userDrawn="1"/>
        </p:nvCxnSpPr>
        <p:spPr>
          <a:xfrm>
            <a:off x="4670108" y="4433441"/>
            <a:ext cx="18430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39">
            <a:extLst>
              <a:ext uri="{FF2B5EF4-FFF2-40B4-BE49-F238E27FC236}">
                <a16:creationId xmlns:a16="http://schemas.microsoft.com/office/drawing/2014/main" id="{F3CC8C92-09EE-1387-A825-29C254079FD0}"/>
              </a:ext>
            </a:extLst>
          </p:cNvPr>
          <p:cNvCxnSpPr/>
          <p:nvPr userDrawn="1"/>
        </p:nvCxnSpPr>
        <p:spPr>
          <a:xfrm>
            <a:off x="6690108" y="4433441"/>
            <a:ext cx="18430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40">
            <a:extLst>
              <a:ext uri="{FF2B5EF4-FFF2-40B4-BE49-F238E27FC236}">
                <a16:creationId xmlns:a16="http://schemas.microsoft.com/office/drawing/2014/main" id="{63C9EA85-A063-8907-FAEA-EE1122553E7C}"/>
              </a:ext>
            </a:extLst>
          </p:cNvPr>
          <p:cNvCxnSpPr/>
          <p:nvPr userDrawn="1"/>
        </p:nvCxnSpPr>
        <p:spPr>
          <a:xfrm>
            <a:off x="623712" y="1926461"/>
            <a:ext cx="18430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41">
            <a:extLst>
              <a:ext uri="{FF2B5EF4-FFF2-40B4-BE49-F238E27FC236}">
                <a16:creationId xmlns:a16="http://schemas.microsoft.com/office/drawing/2014/main" id="{F56A0815-6A05-DE60-5C3E-4D1843FC43F6}"/>
              </a:ext>
            </a:extLst>
          </p:cNvPr>
          <p:cNvCxnSpPr/>
          <p:nvPr userDrawn="1"/>
        </p:nvCxnSpPr>
        <p:spPr>
          <a:xfrm>
            <a:off x="2647288" y="1926461"/>
            <a:ext cx="18430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42">
            <a:extLst>
              <a:ext uri="{FF2B5EF4-FFF2-40B4-BE49-F238E27FC236}">
                <a16:creationId xmlns:a16="http://schemas.microsoft.com/office/drawing/2014/main" id="{10AEBE77-9071-CE1F-DC12-5F19F354BB87}"/>
              </a:ext>
            </a:extLst>
          </p:cNvPr>
          <p:cNvCxnSpPr/>
          <p:nvPr userDrawn="1"/>
        </p:nvCxnSpPr>
        <p:spPr>
          <a:xfrm>
            <a:off x="4670108" y="1926461"/>
            <a:ext cx="18430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43">
            <a:extLst>
              <a:ext uri="{FF2B5EF4-FFF2-40B4-BE49-F238E27FC236}">
                <a16:creationId xmlns:a16="http://schemas.microsoft.com/office/drawing/2014/main" id="{F16B67A4-A2A4-A4C2-17A9-46D167DD9762}"/>
              </a:ext>
            </a:extLst>
          </p:cNvPr>
          <p:cNvCxnSpPr/>
          <p:nvPr userDrawn="1"/>
        </p:nvCxnSpPr>
        <p:spPr>
          <a:xfrm>
            <a:off x="6690108" y="1926461"/>
            <a:ext cx="18430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44">
            <a:extLst>
              <a:ext uri="{FF2B5EF4-FFF2-40B4-BE49-F238E27FC236}">
                <a16:creationId xmlns:a16="http://schemas.microsoft.com/office/drawing/2014/main" id="{D48CA4EC-E655-E8F0-3BF8-D2D539E92679}"/>
              </a:ext>
            </a:extLst>
          </p:cNvPr>
          <p:cNvCxnSpPr/>
          <p:nvPr userDrawn="1"/>
        </p:nvCxnSpPr>
        <p:spPr>
          <a:xfrm>
            <a:off x="623712" y="2354581"/>
            <a:ext cx="18430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45">
            <a:extLst>
              <a:ext uri="{FF2B5EF4-FFF2-40B4-BE49-F238E27FC236}">
                <a16:creationId xmlns:a16="http://schemas.microsoft.com/office/drawing/2014/main" id="{0D314B05-60E0-A9F9-9699-1C7CD45F826C}"/>
              </a:ext>
            </a:extLst>
          </p:cNvPr>
          <p:cNvCxnSpPr/>
          <p:nvPr userDrawn="1"/>
        </p:nvCxnSpPr>
        <p:spPr>
          <a:xfrm>
            <a:off x="2647288" y="2354581"/>
            <a:ext cx="18430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46">
            <a:extLst>
              <a:ext uri="{FF2B5EF4-FFF2-40B4-BE49-F238E27FC236}">
                <a16:creationId xmlns:a16="http://schemas.microsoft.com/office/drawing/2014/main" id="{876E3A59-82D1-CAAD-3B5D-D2CF55E800D5}"/>
              </a:ext>
            </a:extLst>
          </p:cNvPr>
          <p:cNvCxnSpPr/>
          <p:nvPr userDrawn="1"/>
        </p:nvCxnSpPr>
        <p:spPr>
          <a:xfrm>
            <a:off x="4670108" y="2354581"/>
            <a:ext cx="18430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47">
            <a:extLst>
              <a:ext uri="{FF2B5EF4-FFF2-40B4-BE49-F238E27FC236}">
                <a16:creationId xmlns:a16="http://schemas.microsoft.com/office/drawing/2014/main" id="{1D6EC4B9-D1C0-E1C2-5A6E-13A6107D85EB}"/>
              </a:ext>
            </a:extLst>
          </p:cNvPr>
          <p:cNvCxnSpPr/>
          <p:nvPr userDrawn="1"/>
        </p:nvCxnSpPr>
        <p:spPr>
          <a:xfrm>
            <a:off x="6690108" y="2354581"/>
            <a:ext cx="18430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Bildplatzhalter 49">
            <a:extLst>
              <a:ext uri="{FF2B5EF4-FFF2-40B4-BE49-F238E27FC236}">
                <a16:creationId xmlns:a16="http://schemas.microsoft.com/office/drawing/2014/main" id="{BB6BC796-ED62-5512-E352-67EEB4DDAF89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23888" y="1363953"/>
            <a:ext cx="540000" cy="540000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1" name="Bildplatzhalter 49">
            <a:extLst>
              <a:ext uri="{FF2B5EF4-FFF2-40B4-BE49-F238E27FC236}">
                <a16:creationId xmlns:a16="http://schemas.microsoft.com/office/drawing/2014/main" id="{FCB582EF-F36A-498F-FE68-8B6BCEACE13D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2643188" y="1363953"/>
            <a:ext cx="540000" cy="540000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2" name="Bildplatzhalter 49">
            <a:extLst>
              <a:ext uri="{FF2B5EF4-FFF2-40B4-BE49-F238E27FC236}">
                <a16:creationId xmlns:a16="http://schemas.microsoft.com/office/drawing/2014/main" id="{4E964DF8-7D94-2AD5-E75F-4C4163FBC011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4670108" y="1363953"/>
            <a:ext cx="540000" cy="540000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3" name="Bildplatzhalter 49">
            <a:extLst>
              <a:ext uri="{FF2B5EF4-FFF2-40B4-BE49-F238E27FC236}">
                <a16:creationId xmlns:a16="http://schemas.microsoft.com/office/drawing/2014/main" id="{39B0A871-953A-E715-97D0-86ACE2A8556F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6689408" y="1363953"/>
            <a:ext cx="540000" cy="540000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841211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eitverlau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1B06C84-F235-4776-E890-2564EE778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27635"/>
            <a:ext cx="7886700" cy="457201"/>
          </a:xfrm>
        </p:spPr>
        <p:txBody>
          <a:bodyPr lIns="0" tIns="0" rIns="0" bIns="0" anchor="t" anchorCtr="0">
            <a:sp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5489A6A-F80C-7567-7028-BE54663792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878189"/>
            <a:ext cx="7886700" cy="29084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2100">
                <a:solidFill>
                  <a:srgbClr val="666666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9984379-B28C-0410-4665-0A1D5F6E5D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802011" y="4837288"/>
            <a:ext cx="921691" cy="13849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D6CAF7C-9C03-724E-96EE-E4EDE2441B81}" type="datetime1">
              <a:rPr lang="de-AT" smtClean="0"/>
              <a:t>23.04.2024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53641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 Zahl/Text/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1B06C84-F235-4776-E890-2564EE778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27635"/>
            <a:ext cx="7886700" cy="457201"/>
          </a:xfrm>
        </p:spPr>
        <p:txBody>
          <a:bodyPr lIns="0" tIns="0" rIns="0" bIns="0" anchor="t" anchorCtr="0">
            <a:sp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5489A6A-F80C-7567-7028-BE54663792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878189"/>
            <a:ext cx="7912650" cy="320601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2100">
                <a:solidFill>
                  <a:srgbClr val="666666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9984379-B28C-0410-4665-0A1D5F6E5D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802011" y="4837288"/>
            <a:ext cx="921691" cy="13849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D6CAF7C-9C03-724E-96EE-E4EDE2441B81}" type="datetime1">
              <a:rPr lang="de-AT" smtClean="0"/>
              <a:t>23.04.2024</a:t>
            </a:fld>
            <a:endParaRPr lang="de-DE" dirty="0"/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161B0161-1A11-893E-2C5C-32C5EB213EF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974890" y="1352550"/>
            <a:ext cx="2561648" cy="76719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Clr>
                <a:srgbClr val="85C266"/>
              </a:buClr>
              <a:buNone/>
              <a:defRPr sz="1100"/>
            </a:lvl1pPr>
            <a:lvl2pPr>
              <a:lnSpc>
                <a:spcPts val="2160"/>
              </a:lnSpc>
              <a:buClr>
                <a:srgbClr val="85C266"/>
              </a:buClr>
              <a:defRPr/>
            </a:lvl2pPr>
            <a:lvl3pPr>
              <a:lnSpc>
                <a:spcPts val="1800"/>
              </a:lnSpc>
              <a:buClr>
                <a:srgbClr val="85C266"/>
              </a:buClr>
              <a:defRPr/>
            </a:lvl3pPr>
            <a:lvl4pPr>
              <a:lnSpc>
                <a:spcPts val="1620"/>
              </a:lnSpc>
              <a:buClr>
                <a:srgbClr val="85C266"/>
              </a:buClr>
              <a:defRPr/>
            </a:lvl4pPr>
            <a:lvl5pPr>
              <a:lnSpc>
                <a:spcPts val="1320"/>
              </a:lnSpc>
              <a:buClr>
                <a:srgbClr val="85C266"/>
              </a:buClr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A5A31564-486D-638C-5C9F-02E6DC7A71C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974890" y="2233700"/>
            <a:ext cx="2561648" cy="76719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Clr>
                <a:srgbClr val="85C266"/>
              </a:buClr>
              <a:buNone/>
              <a:defRPr sz="1100"/>
            </a:lvl1pPr>
            <a:lvl2pPr>
              <a:lnSpc>
                <a:spcPts val="2160"/>
              </a:lnSpc>
              <a:buClr>
                <a:srgbClr val="85C266"/>
              </a:buClr>
              <a:defRPr/>
            </a:lvl2pPr>
            <a:lvl3pPr>
              <a:lnSpc>
                <a:spcPts val="1800"/>
              </a:lnSpc>
              <a:buClr>
                <a:srgbClr val="85C266"/>
              </a:buClr>
              <a:defRPr/>
            </a:lvl3pPr>
            <a:lvl4pPr>
              <a:lnSpc>
                <a:spcPts val="1620"/>
              </a:lnSpc>
              <a:buClr>
                <a:srgbClr val="85C266"/>
              </a:buClr>
              <a:defRPr/>
            </a:lvl4pPr>
            <a:lvl5pPr>
              <a:lnSpc>
                <a:spcPts val="1320"/>
              </a:lnSpc>
              <a:buClr>
                <a:srgbClr val="85C266"/>
              </a:buClr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620FDDD5-BE9B-A17D-004F-CE5561D67FF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974890" y="3089910"/>
            <a:ext cx="2561648" cy="76719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Clr>
                <a:srgbClr val="85C266"/>
              </a:buClr>
              <a:buNone/>
              <a:defRPr sz="1100"/>
            </a:lvl1pPr>
            <a:lvl2pPr>
              <a:lnSpc>
                <a:spcPts val="2160"/>
              </a:lnSpc>
              <a:buClr>
                <a:srgbClr val="85C266"/>
              </a:buClr>
              <a:defRPr/>
            </a:lvl2pPr>
            <a:lvl3pPr>
              <a:lnSpc>
                <a:spcPts val="1800"/>
              </a:lnSpc>
              <a:buClr>
                <a:srgbClr val="85C266"/>
              </a:buClr>
              <a:defRPr/>
            </a:lvl3pPr>
            <a:lvl4pPr>
              <a:lnSpc>
                <a:spcPts val="1620"/>
              </a:lnSpc>
              <a:buClr>
                <a:srgbClr val="85C266"/>
              </a:buClr>
              <a:defRPr/>
            </a:lvl4pPr>
            <a:lvl5pPr>
              <a:lnSpc>
                <a:spcPts val="1320"/>
              </a:lnSpc>
              <a:buClr>
                <a:srgbClr val="85C266"/>
              </a:buClr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5" name="Textplatzhalter 4">
            <a:extLst>
              <a:ext uri="{FF2B5EF4-FFF2-40B4-BE49-F238E27FC236}">
                <a16:creationId xmlns:a16="http://schemas.microsoft.com/office/drawing/2014/main" id="{4E146A7B-A5B2-7E1B-EB41-433B5AE2847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974890" y="3953509"/>
            <a:ext cx="2561648" cy="76719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Clr>
                <a:srgbClr val="85C266"/>
              </a:buClr>
              <a:buNone/>
              <a:defRPr sz="1100"/>
            </a:lvl1pPr>
            <a:lvl2pPr>
              <a:lnSpc>
                <a:spcPts val="2160"/>
              </a:lnSpc>
              <a:buClr>
                <a:srgbClr val="85C266"/>
              </a:buClr>
              <a:defRPr/>
            </a:lvl2pPr>
            <a:lvl3pPr>
              <a:lnSpc>
                <a:spcPts val="1800"/>
              </a:lnSpc>
              <a:buClr>
                <a:srgbClr val="85C266"/>
              </a:buClr>
              <a:defRPr/>
            </a:lvl3pPr>
            <a:lvl4pPr>
              <a:lnSpc>
                <a:spcPts val="1620"/>
              </a:lnSpc>
              <a:buClr>
                <a:srgbClr val="85C266"/>
              </a:buClr>
              <a:defRPr/>
            </a:lvl4pPr>
            <a:lvl5pPr>
              <a:lnSpc>
                <a:spcPts val="1320"/>
              </a:lnSpc>
              <a:buClr>
                <a:srgbClr val="85C266"/>
              </a:buClr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2041331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L + SubHL für Tabell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1B06C84-F235-4776-E890-2564EE778B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327635"/>
            <a:ext cx="7886700" cy="457201"/>
          </a:xfrm>
        </p:spPr>
        <p:txBody>
          <a:bodyPr lIns="0" tIns="0" rIns="0" bIns="0" anchor="t" anchorCtr="0">
            <a:spAutoFit/>
          </a:bodyPr>
          <a:lstStyle/>
          <a:p>
            <a:r>
              <a:rPr lang="de-DE" dirty="0"/>
              <a:t>Projektstatus Report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5489A6A-F80C-7567-7028-BE54663792A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3888" y="878189"/>
            <a:ext cx="7912650" cy="320601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2100">
                <a:solidFill>
                  <a:srgbClr val="666666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Zeitlicher Ablauf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9984379-B28C-0410-4665-0A1D5F6E5D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802011" y="4837288"/>
            <a:ext cx="921691" cy="13849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D6CAF7C-9C03-724E-96EE-E4EDE2441B81}" type="datetime1">
              <a:rPr lang="de-AT" smtClean="0"/>
              <a:t>23.04.2024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465529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CFB64C4-B9A8-DA35-48C7-1E311C7F51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802011" y="4837288"/>
            <a:ext cx="921691" cy="13849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D6CAF7C-9C03-724E-96EE-E4EDE2441B81}" type="datetime1">
              <a:rPr lang="de-AT" smtClean="0"/>
              <a:t>23.04.2024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948204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amm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62BE033-CA8F-DD59-5103-8B2FC6E0AD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03553" y="4837288"/>
            <a:ext cx="921691" cy="138499"/>
          </a:xfrm>
        </p:spPr>
        <p:txBody>
          <a:bodyPr/>
          <a:lstStyle/>
          <a:p>
            <a:fld id="{7228F633-AFC6-DA42-8974-F4286E4D0ECE}" type="datetime1">
              <a:rPr lang="de-AT" smtClean="0"/>
              <a:t>23.04.2024</a:t>
            </a:fld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734BD6B-F7F9-B9FB-0D8B-A9D4620A7D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46813" y="1298967"/>
            <a:ext cx="5458333" cy="3135266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BD3E75A-FCCA-239E-1760-E83C2EBB7401}"/>
              </a:ext>
            </a:extLst>
          </p:cNvPr>
          <p:cNvSpPr txBox="1"/>
          <p:nvPr userDrawn="1"/>
        </p:nvSpPr>
        <p:spPr>
          <a:xfrm>
            <a:off x="1460059" y="64735"/>
            <a:ext cx="1419883" cy="37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b="1" dirty="0">
                <a:latin typeface="Arial" panose="020B0604020202020204" pitchFamily="34" charset="0"/>
                <a:cs typeface="Arial" panose="020B0604020202020204" pitchFamily="34" charset="0"/>
              </a:rPr>
              <a:t>Icons grün</a:t>
            </a:r>
          </a:p>
        </p:txBody>
      </p:sp>
    </p:spTree>
    <p:extLst>
      <p:ext uri="{BB962C8B-B14F-4D97-AF65-F5344CB8AC3E}">
        <p14:creationId xmlns:p14="http://schemas.microsoft.com/office/powerpoint/2010/main" val="35201747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samm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00D9699B-3727-8D1F-007C-E91E57B02BE5}"/>
              </a:ext>
            </a:extLst>
          </p:cNvPr>
          <p:cNvSpPr/>
          <p:nvPr userDrawn="1"/>
        </p:nvSpPr>
        <p:spPr>
          <a:xfrm>
            <a:off x="1559296" y="557213"/>
            <a:ext cx="6198817" cy="407193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62BE033-CA8F-DD59-5103-8B2FC6E0AD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03553" y="4837288"/>
            <a:ext cx="921691" cy="138499"/>
          </a:xfrm>
        </p:spPr>
        <p:txBody>
          <a:bodyPr/>
          <a:lstStyle/>
          <a:p>
            <a:fld id="{7228F633-AFC6-DA42-8974-F4286E4D0ECE}" type="datetime1">
              <a:rPr lang="de-AT" smtClean="0"/>
              <a:t>23.04.2024</a:t>
            </a:fld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734BD6B-F7F9-B9FB-0D8B-A9D4620A7D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46813" y="1298967"/>
            <a:ext cx="5458333" cy="3135266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BD3E75A-FCCA-239E-1760-E83C2EBB7401}"/>
              </a:ext>
            </a:extLst>
          </p:cNvPr>
          <p:cNvSpPr txBox="1"/>
          <p:nvPr userDrawn="1"/>
        </p:nvSpPr>
        <p:spPr>
          <a:xfrm>
            <a:off x="1465084" y="64736"/>
            <a:ext cx="16254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b="1" dirty="0">
                <a:latin typeface="Arial" panose="020B0604020202020204" pitchFamily="34" charset="0"/>
                <a:cs typeface="Arial" panose="020B0604020202020204" pitchFamily="34" charset="0"/>
              </a:rPr>
              <a:t>Icons weiß</a:t>
            </a:r>
          </a:p>
        </p:txBody>
      </p:sp>
    </p:spTree>
    <p:extLst>
      <p:ext uri="{BB962C8B-B14F-4D97-AF65-F5344CB8AC3E}">
        <p14:creationId xmlns:p14="http://schemas.microsoft.com/office/powerpoint/2010/main" val="1978745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2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>
            <a:extLst>
              <a:ext uri="{FF2B5EF4-FFF2-40B4-BE49-F238E27FC236}">
                <a16:creationId xmlns:a16="http://schemas.microsoft.com/office/drawing/2014/main" id="{335FA27C-E084-AD62-FF38-3CCE1DFD9E5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29108" y="2905746"/>
            <a:ext cx="4000292" cy="386054"/>
          </a:xfrm>
          <a:ln w="6350" cap="rnd">
            <a:solidFill>
              <a:schemeClr val="bg1"/>
            </a:solidFill>
          </a:ln>
        </p:spPr>
        <p:txBody>
          <a:bodyPr lIns="0" tIns="72000" rIns="0" bIns="36000" anchor="ctr" anchorCtr="0">
            <a:spAutoFit/>
          </a:bodyPr>
          <a:lstStyle>
            <a:lvl1pPr marL="0" indent="0" algn="ctr"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MASTER UNTERTITELFORMAT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47A1C6E-8127-90AA-D0F0-CD13C12442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7829" y="1999595"/>
            <a:ext cx="7932057" cy="640857"/>
          </a:xfrm>
        </p:spPr>
        <p:txBody>
          <a:bodyPr lIns="0" tIns="0" rIns="0" bIns="0" anchor="b">
            <a:normAutofit/>
          </a:bodyPr>
          <a:lstStyle>
            <a:lvl1pPr algn="ctr">
              <a:defRPr sz="4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 DER PRÄSENTATION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880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7536B929-DBCC-7E48-C007-5C4CDC367C5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29108" y="2905746"/>
            <a:ext cx="4000292" cy="386054"/>
          </a:xfrm>
          <a:ln w="6350" cap="rnd">
            <a:solidFill>
              <a:schemeClr val="bg1"/>
            </a:solidFill>
          </a:ln>
        </p:spPr>
        <p:txBody>
          <a:bodyPr lIns="0" tIns="72000" rIns="0" bIns="36000" anchor="ctr" anchorCtr="0">
            <a:spAutoFit/>
          </a:bodyPr>
          <a:lstStyle>
            <a:lvl1pPr marL="0" indent="0" algn="ctr"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MASTER UNTERTITELFORMAT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78B7615-7469-F770-2EB2-87D19660A5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46445" y="485811"/>
            <a:ext cx="851109" cy="106956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FD4A229-B619-B599-A120-120E57AC092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7829" y="1999595"/>
            <a:ext cx="7932057" cy="640857"/>
          </a:xfrm>
        </p:spPr>
        <p:txBody>
          <a:bodyPr lIns="0" tIns="0" rIns="0" bIns="0" anchor="b">
            <a:normAutofit/>
          </a:bodyPr>
          <a:lstStyle>
            <a:lvl1pPr algn="ctr">
              <a:defRPr sz="4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 DER PRÄSENTATION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31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2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178C3ADC-7286-459C-6B03-FC419D95AD6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78B7615-7469-F770-2EB2-87D19660A5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46445" y="485811"/>
            <a:ext cx="851109" cy="1069560"/>
          </a:xfrm>
          <a:prstGeom prst="rect">
            <a:avLst/>
          </a:prstGeom>
        </p:spPr>
      </p:pic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7A8B0437-D936-EF14-E3BC-4207D8A62A64}"/>
              </a:ext>
            </a:extLst>
          </p:cNvPr>
          <p:cNvCxnSpPr>
            <a:cxnSpLocks/>
          </p:cNvCxnSpPr>
          <p:nvPr userDrawn="1"/>
        </p:nvCxnSpPr>
        <p:spPr>
          <a:xfrm>
            <a:off x="4196593" y="3373547"/>
            <a:ext cx="71830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32E4F6A6-0FAD-519A-5DF0-A6CE0FE61A59}"/>
              </a:ext>
            </a:extLst>
          </p:cNvPr>
          <p:cNvCxnSpPr>
            <a:cxnSpLocks/>
          </p:cNvCxnSpPr>
          <p:nvPr userDrawn="1"/>
        </p:nvCxnSpPr>
        <p:spPr>
          <a:xfrm>
            <a:off x="4348993" y="3525947"/>
            <a:ext cx="71830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6F74BFE-2308-614E-DC33-77A6895F68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3540526"/>
            <a:ext cx="6858000" cy="457472"/>
          </a:xfrm>
        </p:spPr>
        <p:txBody>
          <a:bodyPr lIns="0" tIns="0" rIns="0" bIns="0" anchor="b">
            <a:normAutofit/>
          </a:bodyPr>
          <a:lstStyle>
            <a:lvl1pPr algn="ctr"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UNTERTITEL DER RÄSENTATION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A520E7-6631-8E64-D1DD-80DAA7F74D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" y="1750679"/>
            <a:ext cx="6858000" cy="1517293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44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TITEL DER PRÄSENTATION</a:t>
            </a:r>
          </a:p>
        </p:txBody>
      </p:sp>
    </p:spTree>
    <p:extLst>
      <p:ext uri="{BB962C8B-B14F-4D97-AF65-F5344CB8AC3E}">
        <p14:creationId xmlns:p14="http://schemas.microsoft.com/office/powerpoint/2010/main" val="2224401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2000478"/>
            <a:ext cx="3727450" cy="457048"/>
          </a:xfrm>
          <a:noFill/>
        </p:spPr>
        <p:txBody>
          <a:bodyPr lIns="0" tIns="0" rIns="0" bIns="0" anchor="b" anchorCtr="0">
            <a:spAutoFit/>
          </a:bodyPr>
          <a:lstStyle>
            <a:lvl1pPr algn="r">
              <a:defRPr>
                <a:solidFill>
                  <a:srgbClr val="85C266"/>
                </a:solidFill>
              </a:defRPr>
            </a:lvl1pPr>
          </a:lstStyle>
          <a:p>
            <a:r>
              <a:rPr lang="de-DE" dirty="0"/>
              <a:t>KAPITEL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0FB1E02-621F-82B3-6966-C4BBEB47DB9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787901" y="1651001"/>
            <a:ext cx="3954458" cy="1663699"/>
          </a:xfrm>
        </p:spPr>
        <p:txBody>
          <a:bodyPr anchor="ctr" anchorCtr="0"/>
          <a:lstStyle>
            <a:lvl1pPr marL="0" indent="0">
              <a:lnSpc>
                <a:spcPts val="246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AT" dirty="0" err="1"/>
              <a:t>Lorem</a:t>
            </a:r>
            <a:r>
              <a:rPr lang="de-AT" dirty="0"/>
              <a:t> </a:t>
            </a:r>
            <a:r>
              <a:rPr lang="de-AT" dirty="0" err="1"/>
              <a:t>ipsum</a:t>
            </a:r>
            <a:r>
              <a:rPr lang="de-AT" dirty="0"/>
              <a:t> </a:t>
            </a:r>
            <a:r>
              <a:rPr lang="de-AT" dirty="0" err="1"/>
              <a:t>dolor</a:t>
            </a:r>
            <a:r>
              <a:rPr lang="de-AT" dirty="0"/>
              <a:t> </a:t>
            </a:r>
            <a:r>
              <a:rPr lang="de-AT" dirty="0" err="1"/>
              <a:t>sit</a:t>
            </a:r>
            <a:r>
              <a:rPr lang="de-AT" dirty="0"/>
              <a:t> </a:t>
            </a:r>
            <a:r>
              <a:rPr lang="de-AT" dirty="0" err="1"/>
              <a:t>amet</a:t>
            </a:r>
            <a:r>
              <a:rPr lang="de-AT" dirty="0"/>
              <a:t>, </a:t>
            </a:r>
            <a:r>
              <a:rPr lang="de-AT" dirty="0" err="1"/>
              <a:t>consectetuer</a:t>
            </a:r>
            <a:r>
              <a:rPr lang="de-AT" dirty="0"/>
              <a:t> </a:t>
            </a:r>
            <a:r>
              <a:rPr lang="de-AT" dirty="0" err="1"/>
              <a:t>adipiscing</a:t>
            </a:r>
            <a:r>
              <a:rPr lang="de-AT" dirty="0"/>
              <a:t> </a:t>
            </a:r>
            <a:r>
              <a:rPr lang="de-AT" dirty="0" err="1"/>
              <a:t>elit</a:t>
            </a:r>
            <a:r>
              <a:rPr lang="de-AT" dirty="0"/>
              <a:t>. </a:t>
            </a:r>
            <a:r>
              <a:rPr lang="de-AT" dirty="0" err="1"/>
              <a:t>Aenean</a:t>
            </a:r>
            <a:r>
              <a:rPr lang="de-AT" dirty="0"/>
              <a:t> commodo </a:t>
            </a:r>
            <a:r>
              <a:rPr lang="de-AT" dirty="0" err="1"/>
              <a:t>ligula</a:t>
            </a:r>
            <a:r>
              <a:rPr lang="de-AT" dirty="0"/>
              <a:t> </a:t>
            </a:r>
            <a:r>
              <a:rPr lang="de-AT" dirty="0" err="1"/>
              <a:t>eget</a:t>
            </a:r>
            <a:r>
              <a:rPr lang="de-AT" dirty="0"/>
              <a:t> </a:t>
            </a:r>
            <a:r>
              <a:rPr lang="de-AT" dirty="0" err="1"/>
              <a:t>dolor</a:t>
            </a:r>
            <a:r>
              <a:rPr lang="de-AT" dirty="0"/>
              <a:t>. </a:t>
            </a:r>
          </a:p>
          <a:p>
            <a:pPr lvl="0"/>
            <a:r>
              <a:rPr lang="de-AT" dirty="0" err="1"/>
              <a:t>Aenean</a:t>
            </a:r>
            <a:r>
              <a:rPr lang="de-AT" dirty="0"/>
              <a:t> </a:t>
            </a:r>
            <a:r>
              <a:rPr lang="de-AT" dirty="0" err="1"/>
              <a:t>massa</a:t>
            </a:r>
            <a:r>
              <a:rPr lang="de-AT" dirty="0"/>
              <a:t>.</a:t>
            </a:r>
            <a:endParaRPr lang="de-DE" dirty="0"/>
          </a:p>
        </p:txBody>
      </p:sp>
      <p:sp>
        <p:nvSpPr>
          <p:cNvPr id="19" name="Textplatzhalter 7">
            <a:extLst>
              <a:ext uri="{FF2B5EF4-FFF2-40B4-BE49-F238E27FC236}">
                <a16:creationId xmlns:a16="http://schemas.microsoft.com/office/drawing/2014/main" id="{DDA0B9B4-A9EC-782C-AF43-754AD6D6BB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2482850"/>
            <a:ext cx="3727450" cy="457048"/>
          </a:xfrm>
        </p:spPr>
        <p:txBody>
          <a:bodyPr lIns="0" tIns="0" rIns="0" bIns="0">
            <a:spAutoFit/>
          </a:bodyPr>
          <a:lstStyle>
            <a:lvl1pPr marL="0" indent="0" algn="r">
              <a:lnSpc>
                <a:spcPct val="90000"/>
              </a:lnSpc>
              <a:buNone/>
              <a:defRPr sz="3300" b="1" i="0">
                <a:solidFill>
                  <a:srgbClr val="0D2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6B7B18BD-65AE-2454-9BCC-4DE371D8A9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802782" y="4837288"/>
            <a:ext cx="921691" cy="13849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B7AD08A-7094-A243-B7A4-FDEB9B73F46C}" type="datetime1">
              <a:rPr lang="de-AT" smtClean="0"/>
              <a:t>23.04.2024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71719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 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45050" y="2000478"/>
            <a:ext cx="3727450" cy="457048"/>
          </a:xfrm>
          <a:noFill/>
        </p:spPr>
        <p:txBody>
          <a:bodyPr lIns="0" tIns="0" rIns="0" bIns="0" anchor="b" anchorCtr="0">
            <a:spAutoFit/>
          </a:bodyPr>
          <a:lstStyle>
            <a:lvl1pPr algn="l">
              <a:defRPr>
                <a:solidFill>
                  <a:srgbClr val="85C266"/>
                </a:solidFill>
              </a:defRPr>
            </a:lvl1pPr>
          </a:lstStyle>
          <a:p>
            <a:r>
              <a:rPr lang="de-DE" dirty="0"/>
              <a:t>KAPITEL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0FB1E02-621F-82B3-6966-C4BBEB47DB9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4493" y="1651001"/>
            <a:ext cx="3954458" cy="1663700"/>
          </a:xfrm>
        </p:spPr>
        <p:txBody>
          <a:bodyPr anchor="ctr" anchorCtr="0"/>
          <a:lstStyle>
            <a:lvl1pPr marL="0" indent="0" algn="r">
              <a:lnSpc>
                <a:spcPts val="246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AT" dirty="0" err="1"/>
              <a:t>Lorem</a:t>
            </a:r>
            <a:r>
              <a:rPr lang="de-AT" dirty="0"/>
              <a:t> </a:t>
            </a:r>
            <a:r>
              <a:rPr lang="de-AT" dirty="0" err="1"/>
              <a:t>ipsum</a:t>
            </a:r>
            <a:r>
              <a:rPr lang="de-AT" dirty="0"/>
              <a:t> </a:t>
            </a:r>
            <a:r>
              <a:rPr lang="de-AT" dirty="0" err="1"/>
              <a:t>dolor</a:t>
            </a:r>
            <a:r>
              <a:rPr lang="de-AT" dirty="0"/>
              <a:t> </a:t>
            </a:r>
            <a:r>
              <a:rPr lang="de-AT" dirty="0" err="1"/>
              <a:t>sit</a:t>
            </a:r>
            <a:r>
              <a:rPr lang="de-AT" dirty="0"/>
              <a:t> </a:t>
            </a:r>
            <a:r>
              <a:rPr lang="de-AT" dirty="0" err="1"/>
              <a:t>amet</a:t>
            </a:r>
            <a:r>
              <a:rPr lang="de-AT" dirty="0"/>
              <a:t>, </a:t>
            </a:r>
            <a:r>
              <a:rPr lang="de-AT" dirty="0" err="1"/>
              <a:t>consectetuer</a:t>
            </a:r>
            <a:r>
              <a:rPr lang="de-AT" dirty="0"/>
              <a:t> </a:t>
            </a:r>
            <a:r>
              <a:rPr lang="de-AT" dirty="0" err="1"/>
              <a:t>adipiscing</a:t>
            </a:r>
            <a:r>
              <a:rPr lang="de-AT" dirty="0"/>
              <a:t> </a:t>
            </a:r>
            <a:r>
              <a:rPr lang="de-AT" dirty="0" err="1"/>
              <a:t>elit</a:t>
            </a:r>
            <a:r>
              <a:rPr lang="de-AT" dirty="0"/>
              <a:t>. </a:t>
            </a:r>
            <a:r>
              <a:rPr lang="de-AT" dirty="0" err="1"/>
              <a:t>Aenean</a:t>
            </a:r>
            <a:r>
              <a:rPr lang="de-AT" dirty="0"/>
              <a:t> commodo </a:t>
            </a:r>
            <a:r>
              <a:rPr lang="de-AT" dirty="0" err="1"/>
              <a:t>ligula</a:t>
            </a:r>
            <a:r>
              <a:rPr lang="de-AT" dirty="0"/>
              <a:t> </a:t>
            </a:r>
            <a:r>
              <a:rPr lang="de-AT" dirty="0" err="1"/>
              <a:t>eget</a:t>
            </a:r>
            <a:r>
              <a:rPr lang="de-AT" dirty="0"/>
              <a:t> </a:t>
            </a:r>
            <a:r>
              <a:rPr lang="de-AT" dirty="0" err="1"/>
              <a:t>dolor</a:t>
            </a:r>
            <a:r>
              <a:rPr lang="de-AT" dirty="0"/>
              <a:t>. </a:t>
            </a:r>
          </a:p>
          <a:p>
            <a:pPr lvl="0"/>
            <a:r>
              <a:rPr lang="de-AT" dirty="0" err="1"/>
              <a:t>Aenean</a:t>
            </a:r>
            <a:r>
              <a:rPr lang="de-AT" dirty="0"/>
              <a:t> </a:t>
            </a:r>
            <a:r>
              <a:rPr lang="de-AT" dirty="0" err="1"/>
              <a:t>massa</a:t>
            </a:r>
            <a:r>
              <a:rPr lang="de-AT" dirty="0"/>
              <a:t>.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EFB4C6EC-9A64-D135-D3BB-29AF06A45E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45050" y="2482850"/>
            <a:ext cx="3727450" cy="4826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3300" b="1" i="0">
                <a:solidFill>
                  <a:srgbClr val="0D2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D0E5FB05-B6A7-D268-FC5B-0A12329BF1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97290" y="4837288"/>
            <a:ext cx="921691" cy="13849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6602167-335D-364F-AD28-BE6C8A2A6854}" type="datetime1">
              <a:rPr lang="de-AT" smtClean="0">
                <a:solidFill>
                  <a:schemeClr val="bg1"/>
                </a:solidFill>
              </a:rPr>
              <a:t>23.04.2024</a:t>
            </a:fld>
            <a:endParaRPr lang="de-DE" dirty="0">
              <a:solidFill>
                <a:schemeClr val="bg1"/>
              </a:solidFill>
            </a:endParaRP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E2C252AA-24A5-3A3F-2909-383B6D5EE807}"/>
              </a:ext>
            </a:extLst>
          </p:cNvPr>
          <p:cNvGrpSpPr/>
          <p:nvPr userDrawn="1"/>
        </p:nvGrpSpPr>
        <p:grpSpPr>
          <a:xfrm>
            <a:off x="130101" y="4634471"/>
            <a:ext cx="1667384" cy="392171"/>
            <a:chOff x="130101" y="4634471"/>
            <a:chExt cx="1667384" cy="392171"/>
          </a:xfrm>
        </p:grpSpPr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A1FA9CD5-2166-B2E6-E5E7-239294E9E3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0101" y="4634471"/>
              <a:ext cx="312284" cy="392171"/>
            </a:xfrm>
            <a:prstGeom prst="rect">
              <a:avLst/>
            </a:prstGeom>
          </p:spPr>
        </p:pic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CD71BD33-4D8C-7F56-40C9-4EEFA67B8979}"/>
                </a:ext>
              </a:extLst>
            </p:cNvPr>
            <p:cNvSpPr txBox="1"/>
            <p:nvPr userDrawn="1"/>
          </p:nvSpPr>
          <p:spPr>
            <a:xfrm>
              <a:off x="623888" y="4834999"/>
              <a:ext cx="1173597" cy="13849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 anchorCtr="0">
              <a:spAutoFit/>
            </a:bodyPr>
            <a:lstStyle/>
            <a:p>
              <a:r>
                <a:rPr lang="de-DE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WIFI Oberösterreich </a:t>
              </a:r>
              <a:r>
                <a:rPr lang="de-DE" sz="9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|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541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pitel ohne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C8D5E74B-760E-5335-D449-B7F73B7EAAD8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85C2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2000478"/>
            <a:ext cx="3727450" cy="457048"/>
          </a:xfrm>
          <a:noFill/>
        </p:spPr>
        <p:txBody>
          <a:bodyPr lIns="0" tIns="0" rIns="0" bIns="0" anchor="b" anchorCtr="0">
            <a:spAutoFit/>
          </a:bodyPr>
          <a:lstStyle>
            <a:lvl1pPr algn="r">
              <a:defRPr>
                <a:solidFill>
                  <a:srgbClr val="85C266"/>
                </a:solidFill>
              </a:defRPr>
            </a:lvl1pPr>
          </a:lstStyle>
          <a:p>
            <a:r>
              <a:rPr lang="de-DE" dirty="0"/>
              <a:t>KAPITEL</a:t>
            </a:r>
            <a:endParaRPr lang="en-US" dirty="0"/>
          </a:p>
        </p:txBody>
      </p: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1758B578-71EF-DD50-E4F8-13A29EBB3043}"/>
              </a:ext>
            </a:extLst>
          </p:cNvPr>
          <p:cNvCxnSpPr>
            <a:cxnSpLocks/>
          </p:cNvCxnSpPr>
          <p:nvPr userDrawn="1"/>
        </p:nvCxnSpPr>
        <p:spPr>
          <a:xfrm flipV="1">
            <a:off x="4572000" y="1651000"/>
            <a:ext cx="0" cy="1663700"/>
          </a:xfrm>
          <a:prstGeom prst="line">
            <a:avLst/>
          </a:prstGeom>
          <a:ln w="76200">
            <a:solidFill>
              <a:srgbClr val="5CAD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0FB1E02-621F-82B3-6966-C4BBEB47DB9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787901" y="1651001"/>
            <a:ext cx="3954458" cy="1663699"/>
          </a:xfrm>
        </p:spPr>
        <p:txBody>
          <a:bodyPr anchor="ctr" anchorCtr="0"/>
          <a:lstStyle>
            <a:lvl1pPr marL="0" indent="0">
              <a:lnSpc>
                <a:spcPts val="246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AT" dirty="0" err="1"/>
              <a:t>Lorem</a:t>
            </a:r>
            <a:r>
              <a:rPr lang="de-AT" dirty="0"/>
              <a:t> </a:t>
            </a:r>
            <a:r>
              <a:rPr lang="de-AT" dirty="0" err="1"/>
              <a:t>ipsum</a:t>
            </a:r>
            <a:r>
              <a:rPr lang="de-AT" dirty="0"/>
              <a:t> </a:t>
            </a:r>
            <a:r>
              <a:rPr lang="de-AT" dirty="0" err="1"/>
              <a:t>dolor</a:t>
            </a:r>
            <a:r>
              <a:rPr lang="de-AT" dirty="0"/>
              <a:t> </a:t>
            </a:r>
            <a:r>
              <a:rPr lang="de-AT" dirty="0" err="1"/>
              <a:t>sit</a:t>
            </a:r>
            <a:r>
              <a:rPr lang="de-AT" dirty="0"/>
              <a:t> </a:t>
            </a:r>
            <a:r>
              <a:rPr lang="de-AT" dirty="0" err="1"/>
              <a:t>amet</a:t>
            </a:r>
            <a:r>
              <a:rPr lang="de-AT" dirty="0"/>
              <a:t>, </a:t>
            </a:r>
            <a:r>
              <a:rPr lang="de-AT" dirty="0" err="1"/>
              <a:t>consectetuer</a:t>
            </a:r>
            <a:r>
              <a:rPr lang="de-AT" dirty="0"/>
              <a:t> </a:t>
            </a:r>
            <a:r>
              <a:rPr lang="de-AT" dirty="0" err="1"/>
              <a:t>adipiscing</a:t>
            </a:r>
            <a:r>
              <a:rPr lang="de-AT" dirty="0"/>
              <a:t> </a:t>
            </a:r>
            <a:r>
              <a:rPr lang="de-AT" dirty="0" err="1"/>
              <a:t>elit</a:t>
            </a:r>
            <a:r>
              <a:rPr lang="de-AT" dirty="0"/>
              <a:t>. </a:t>
            </a:r>
            <a:r>
              <a:rPr lang="de-AT" dirty="0" err="1"/>
              <a:t>Aenean</a:t>
            </a:r>
            <a:r>
              <a:rPr lang="de-AT" dirty="0"/>
              <a:t> commodo </a:t>
            </a:r>
            <a:r>
              <a:rPr lang="de-AT" dirty="0" err="1"/>
              <a:t>ligula</a:t>
            </a:r>
            <a:r>
              <a:rPr lang="de-AT" dirty="0"/>
              <a:t> </a:t>
            </a:r>
            <a:r>
              <a:rPr lang="de-AT" dirty="0" err="1"/>
              <a:t>eget</a:t>
            </a:r>
            <a:r>
              <a:rPr lang="de-AT" dirty="0"/>
              <a:t> </a:t>
            </a:r>
            <a:r>
              <a:rPr lang="de-AT" dirty="0" err="1"/>
              <a:t>dolor</a:t>
            </a:r>
            <a:r>
              <a:rPr lang="de-AT" dirty="0"/>
              <a:t>. </a:t>
            </a:r>
          </a:p>
          <a:p>
            <a:pPr lvl="0"/>
            <a:r>
              <a:rPr lang="de-AT" dirty="0" err="1"/>
              <a:t>Aenean</a:t>
            </a:r>
            <a:r>
              <a:rPr lang="de-AT" dirty="0"/>
              <a:t> </a:t>
            </a:r>
            <a:r>
              <a:rPr lang="de-AT" dirty="0" err="1"/>
              <a:t>massa</a:t>
            </a:r>
            <a:r>
              <a:rPr lang="de-AT" dirty="0"/>
              <a:t>.</a:t>
            </a:r>
            <a:endParaRPr lang="de-DE" dirty="0"/>
          </a:p>
        </p:txBody>
      </p:sp>
      <p:sp>
        <p:nvSpPr>
          <p:cNvPr id="19" name="Textplatzhalter 7">
            <a:extLst>
              <a:ext uri="{FF2B5EF4-FFF2-40B4-BE49-F238E27FC236}">
                <a16:creationId xmlns:a16="http://schemas.microsoft.com/office/drawing/2014/main" id="{DDA0B9B4-A9EC-782C-AF43-754AD6D6BB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2482850"/>
            <a:ext cx="3727450" cy="457048"/>
          </a:xfrm>
        </p:spPr>
        <p:txBody>
          <a:bodyPr lIns="0" tIns="0" rIns="0" bIns="0">
            <a:spAutoFit/>
          </a:bodyPr>
          <a:lstStyle>
            <a:lvl1pPr marL="0" indent="0" algn="r">
              <a:lnSpc>
                <a:spcPct val="90000"/>
              </a:lnSpc>
              <a:buNone/>
              <a:defRPr sz="3300" b="1" i="0">
                <a:solidFill>
                  <a:srgbClr val="0D2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6B7B18BD-65AE-2454-9BCC-4DE371D8A9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802782" y="4837288"/>
            <a:ext cx="921691" cy="13849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B7AD08A-7094-A243-B7A4-FDEB9B73F46C}" type="datetime1">
              <a:rPr lang="de-AT" smtClean="0"/>
              <a:t>23.04.2024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49416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pitel ohne 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3C015A1C-4E48-7AB5-1B73-20E5D933DAF4}"/>
              </a:ext>
            </a:extLst>
          </p:cNvPr>
          <p:cNvSpPr/>
          <p:nvPr userDrawn="1"/>
        </p:nvSpPr>
        <p:spPr>
          <a:xfrm>
            <a:off x="-2" y="0"/>
            <a:ext cx="4572000" cy="5143500"/>
          </a:xfrm>
          <a:prstGeom prst="rect">
            <a:avLst/>
          </a:prstGeom>
          <a:solidFill>
            <a:srgbClr val="85C2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45050" y="2000478"/>
            <a:ext cx="3727450" cy="457048"/>
          </a:xfrm>
          <a:noFill/>
        </p:spPr>
        <p:txBody>
          <a:bodyPr lIns="0" tIns="0" rIns="0" bIns="0" anchor="b" anchorCtr="0">
            <a:spAutoFit/>
          </a:bodyPr>
          <a:lstStyle>
            <a:lvl1pPr algn="l">
              <a:defRPr>
                <a:solidFill>
                  <a:srgbClr val="85C266"/>
                </a:solidFill>
              </a:defRPr>
            </a:lvl1pPr>
          </a:lstStyle>
          <a:p>
            <a:r>
              <a:rPr lang="de-DE" dirty="0"/>
              <a:t>KAPITEL</a:t>
            </a:r>
            <a:endParaRPr lang="en-US" dirty="0"/>
          </a:p>
        </p:txBody>
      </p: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1758B578-71EF-DD50-E4F8-13A29EBB3043}"/>
              </a:ext>
            </a:extLst>
          </p:cNvPr>
          <p:cNvCxnSpPr>
            <a:cxnSpLocks/>
          </p:cNvCxnSpPr>
          <p:nvPr userDrawn="1"/>
        </p:nvCxnSpPr>
        <p:spPr>
          <a:xfrm flipV="1">
            <a:off x="4572000" y="1651000"/>
            <a:ext cx="0" cy="1663700"/>
          </a:xfrm>
          <a:prstGeom prst="line">
            <a:avLst/>
          </a:prstGeom>
          <a:ln w="76200">
            <a:solidFill>
              <a:srgbClr val="5CAD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0FB1E02-621F-82B3-6966-C4BBEB47DB9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4493" y="1651001"/>
            <a:ext cx="3954458" cy="1663700"/>
          </a:xfrm>
        </p:spPr>
        <p:txBody>
          <a:bodyPr anchor="ctr" anchorCtr="0"/>
          <a:lstStyle>
            <a:lvl1pPr marL="0" indent="0" algn="r">
              <a:lnSpc>
                <a:spcPts val="246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AT" dirty="0" err="1"/>
              <a:t>Lorem</a:t>
            </a:r>
            <a:r>
              <a:rPr lang="de-AT" dirty="0"/>
              <a:t> </a:t>
            </a:r>
            <a:r>
              <a:rPr lang="de-AT" dirty="0" err="1"/>
              <a:t>ipsum</a:t>
            </a:r>
            <a:r>
              <a:rPr lang="de-AT" dirty="0"/>
              <a:t> </a:t>
            </a:r>
            <a:r>
              <a:rPr lang="de-AT" dirty="0" err="1"/>
              <a:t>dolor</a:t>
            </a:r>
            <a:r>
              <a:rPr lang="de-AT" dirty="0"/>
              <a:t> </a:t>
            </a:r>
            <a:r>
              <a:rPr lang="de-AT" dirty="0" err="1"/>
              <a:t>sit</a:t>
            </a:r>
            <a:r>
              <a:rPr lang="de-AT" dirty="0"/>
              <a:t> </a:t>
            </a:r>
            <a:r>
              <a:rPr lang="de-AT" dirty="0" err="1"/>
              <a:t>amet</a:t>
            </a:r>
            <a:r>
              <a:rPr lang="de-AT" dirty="0"/>
              <a:t>, </a:t>
            </a:r>
            <a:r>
              <a:rPr lang="de-AT" dirty="0" err="1"/>
              <a:t>consectetuer</a:t>
            </a:r>
            <a:r>
              <a:rPr lang="de-AT" dirty="0"/>
              <a:t> </a:t>
            </a:r>
            <a:r>
              <a:rPr lang="de-AT" dirty="0" err="1"/>
              <a:t>adipiscing</a:t>
            </a:r>
            <a:r>
              <a:rPr lang="de-AT" dirty="0"/>
              <a:t> </a:t>
            </a:r>
            <a:r>
              <a:rPr lang="de-AT" dirty="0" err="1"/>
              <a:t>elit</a:t>
            </a:r>
            <a:r>
              <a:rPr lang="de-AT" dirty="0"/>
              <a:t>. </a:t>
            </a:r>
            <a:r>
              <a:rPr lang="de-AT" dirty="0" err="1"/>
              <a:t>Aenean</a:t>
            </a:r>
            <a:r>
              <a:rPr lang="de-AT" dirty="0"/>
              <a:t> commodo </a:t>
            </a:r>
            <a:r>
              <a:rPr lang="de-AT" dirty="0" err="1"/>
              <a:t>ligula</a:t>
            </a:r>
            <a:r>
              <a:rPr lang="de-AT" dirty="0"/>
              <a:t> </a:t>
            </a:r>
            <a:r>
              <a:rPr lang="de-AT" dirty="0" err="1"/>
              <a:t>eget</a:t>
            </a:r>
            <a:r>
              <a:rPr lang="de-AT" dirty="0"/>
              <a:t> </a:t>
            </a:r>
            <a:r>
              <a:rPr lang="de-AT" dirty="0" err="1"/>
              <a:t>dolor</a:t>
            </a:r>
            <a:r>
              <a:rPr lang="de-AT" dirty="0"/>
              <a:t>. </a:t>
            </a:r>
          </a:p>
          <a:p>
            <a:pPr lvl="0"/>
            <a:r>
              <a:rPr lang="de-AT" dirty="0" err="1"/>
              <a:t>Aenean</a:t>
            </a:r>
            <a:r>
              <a:rPr lang="de-AT" dirty="0"/>
              <a:t> </a:t>
            </a:r>
            <a:r>
              <a:rPr lang="de-AT" dirty="0" err="1"/>
              <a:t>massa</a:t>
            </a:r>
            <a:r>
              <a:rPr lang="de-AT" dirty="0"/>
              <a:t>.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EFB4C6EC-9A64-D135-D3BB-29AF06A45E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45050" y="2482850"/>
            <a:ext cx="3727450" cy="4826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3300" b="1" i="0">
                <a:solidFill>
                  <a:srgbClr val="0D2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D0E5FB05-B6A7-D268-FC5B-0A12329BF1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803553" y="4837288"/>
            <a:ext cx="921691" cy="13849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6602167-335D-364F-AD28-BE6C8A2A6854}" type="datetime1">
              <a:rPr lang="de-AT" smtClean="0">
                <a:solidFill>
                  <a:schemeClr val="bg1"/>
                </a:solidFill>
              </a:rPr>
              <a:t>23.04.2024</a:t>
            </a:fld>
            <a:endParaRPr lang="de-DE" dirty="0">
              <a:solidFill>
                <a:schemeClr val="bg1"/>
              </a:solidFill>
            </a:endParaRP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E2C252AA-24A5-3A3F-2909-383B6D5EE807}"/>
              </a:ext>
            </a:extLst>
          </p:cNvPr>
          <p:cNvGrpSpPr/>
          <p:nvPr userDrawn="1"/>
        </p:nvGrpSpPr>
        <p:grpSpPr>
          <a:xfrm>
            <a:off x="130101" y="4634471"/>
            <a:ext cx="1667384" cy="392171"/>
            <a:chOff x="130101" y="4634471"/>
            <a:chExt cx="1667384" cy="392171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A1FA9CD5-2166-B2E6-E5E7-239294E9E3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0101" y="4634471"/>
              <a:ext cx="312284" cy="392171"/>
            </a:xfrm>
            <a:prstGeom prst="rect">
              <a:avLst/>
            </a:prstGeom>
          </p:spPr>
        </p:pic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CD71BD33-4D8C-7F56-40C9-4EEFA67B8979}"/>
                </a:ext>
              </a:extLst>
            </p:cNvPr>
            <p:cNvSpPr txBox="1"/>
            <p:nvPr userDrawn="1"/>
          </p:nvSpPr>
          <p:spPr>
            <a:xfrm>
              <a:off x="623888" y="4834999"/>
              <a:ext cx="1173597" cy="13849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 anchorCtr="0">
              <a:spAutoFit/>
            </a:bodyPr>
            <a:lstStyle/>
            <a:p>
              <a:r>
                <a:rPr lang="de-DE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WIFI Oberösterreich </a:t>
              </a:r>
              <a:r>
                <a:rPr lang="de-DE" sz="9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|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8811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03553" y="4837288"/>
            <a:ext cx="921691" cy="13849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228F633-AFC6-DA42-8974-F4286E4D0ECE}" type="datetime1">
              <a:rPr lang="de-AT" smtClean="0"/>
              <a:t>23.04.2024</a:t>
            </a:fld>
            <a:endParaRPr lang="de-DE" dirty="0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6D37DA4B-D1E5-39F3-2A9E-C62B50EB7521}"/>
              </a:ext>
            </a:extLst>
          </p:cNvPr>
          <p:cNvGrpSpPr/>
          <p:nvPr userDrawn="1"/>
        </p:nvGrpSpPr>
        <p:grpSpPr>
          <a:xfrm>
            <a:off x="130101" y="4634471"/>
            <a:ext cx="1711225" cy="392171"/>
            <a:chOff x="130101" y="4634471"/>
            <a:chExt cx="1711225" cy="392171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BD2DA408-629D-324B-32E2-A2CD331277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/>
            <a:stretch>
              <a:fillRect/>
            </a:stretch>
          </p:blipFill>
          <p:spPr>
            <a:xfrm>
              <a:off x="130101" y="4634471"/>
              <a:ext cx="312284" cy="392171"/>
            </a:xfrm>
            <a:prstGeom prst="rect">
              <a:avLst/>
            </a:prstGeom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2A94C913-38C2-09D1-2009-699E6CCB871C}"/>
                </a:ext>
              </a:extLst>
            </p:cNvPr>
            <p:cNvSpPr txBox="1"/>
            <p:nvPr userDrawn="1"/>
          </p:nvSpPr>
          <p:spPr>
            <a:xfrm>
              <a:off x="623888" y="4834999"/>
              <a:ext cx="1217438" cy="13849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 anchorCtr="0">
              <a:spAutoFit/>
            </a:bodyPr>
            <a:lstStyle/>
            <a:p>
              <a:r>
                <a:rPr lang="de-DE" sz="9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WIFI Oberösterreich </a:t>
              </a:r>
              <a:r>
                <a:rPr lang="de-DE" sz="900" b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|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81F83E58-0A3C-BBEE-348A-71138FB34D18}"/>
              </a:ext>
            </a:extLst>
          </p:cNvPr>
          <p:cNvSpPr/>
          <p:nvPr userDrawn="1"/>
        </p:nvSpPr>
        <p:spPr>
          <a:xfrm>
            <a:off x="8536538" y="140876"/>
            <a:ext cx="457201" cy="457201"/>
          </a:xfrm>
          <a:prstGeom prst="ellipse">
            <a:avLst/>
          </a:prstGeom>
          <a:solidFill>
            <a:srgbClr val="ADD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86F2B6E5-3131-754A-9D2C-4798B0C6C833}" type="slidenum">
              <a:rPr lang="de-DE" sz="1200" smtClean="0"/>
              <a:pPr/>
              <a:t>‹Nr.›</a:t>
            </a:fld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019677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5" r:id="rId2"/>
    <p:sldLayoutId id="2147483673" r:id="rId3"/>
    <p:sldLayoutId id="2147483694" r:id="rId4"/>
    <p:sldLayoutId id="2147483696" r:id="rId5"/>
    <p:sldLayoutId id="2147483666" r:id="rId6"/>
    <p:sldLayoutId id="2147483674" r:id="rId7"/>
    <p:sldLayoutId id="2147483677" r:id="rId8"/>
    <p:sldLayoutId id="2147483678" r:id="rId9"/>
    <p:sldLayoutId id="2147483675" r:id="rId10"/>
    <p:sldLayoutId id="2147483684" r:id="rId11"/>
    <p:sldLayoutId id="2147483685" r:id="rId12"/>
    <p:sldLayoutId id="2147483680" r:id="rId13"/>
    <p:sldLayoutId id="2147483686" r:id="rId14"/>
    <p:sldLayoutId id="2147483681" r:id="rId15"/>
    <p:sldLayoutId id="2147483667" r:id="rId16"/>
    <p:sldLayoutId id="2147483682" r:id="rId17"/>
    <p:sldLayoutId id="2147483679" r:id="rId18"/>
    <p:sldLayoutId id="2147483687" r:id="rId19"/>
    <p:sldLayoutId id="2147483688" r:id="rId20"/>
    <p:sldLayoutId id="2147483689" r:id="rId21"/>
    <p:sldLayoutId id="2147483683" r:id="rId22"/>
    <p:sldLayoutId id="2147483690" r:id="rId23"/>
    <p:sldLayoutId id="2147483691" r:id="rId24"/>
    <p:sldLayoutId id="2147483676" r:id="rId25"/>
    <p:sldLayoutId id="2147483697" r:id="rId26"/>
    <p:sldLayoutId id="2147483698" r:id="rId27"/>
  </p:sldLayoutIdLst>
  <p:hf sldNum="0"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ts val="2520"/>
        </a:lnSpc>
        <a:spcBef>
          <a:spcPts val="0"/>
        </a:spcBef>
        <a:spcAft>
          <a:spcPts val="750"/>
        </a:spcAft>
        <a:buClr>
          <a:srgbClr val="85C266"/>
        </a:buClr>
        <a:buFont typeface="Wingdings" pitchFamily="2" charset="2"/>
        <a:buChar char="§"/>
        <a:defRPr sz="2100" b="0" i="0" kern="1200">
          <a:solidFill>
            <a:srgbClr val="66666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ts val="2160"/>
        </a:lnSpc>
        <a:spcBef>
          <a:spcPts val="0"/>
        </a:spcBef>
        <a:spcAft>
          <a:spcPts val="375"/>
        </a:spcAft>
        <a:buClr>
          <a:srgbClr val="85C266"/>
        </a:buClr>
        <a:buFont typeface="Wingdings" pitchFamily="2" charset="2"/>
        <a:buChar char="§"/>
        <a:defRPr sz="1800" b="0" i="0" kern="1200">
          <a:solidFill>
            <a:srgbClr val="66666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ts val="1800"/>
        </a:lnSpc>
        <a:spcBef>
          <a:spcPts val="0"/>
        </a:spcBef>
        <a:spcAft>
          <a:spcPts val="375"/>
        </a:spcAft>
        <a:buClr>
          <a:srgbClr val="85C266"/>
        </a:buClr>
        <a:buFont typeface="Wingdings" pitchFamily="2" charset="2"/>
        <a:buChar char="§"/>
        <a:defRPr sz="1500" b="0" i="0" kern="1200">
          <a:solidFill>
            <a:srgbClr val="66666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ts val="1620"/>
        </a:lnSpc>
        <a:spcBef>
          <a:spcPts val="0"/>
        </a:spcBef>
        <a:spcAft>
          <a:spcPts val="375"/>
        </a:spcAft>
        <a:buClr>
          <a:srgbClr val="85C266"/>
        </a:buClr>
        <a:buFont typeface="Wingdings" pitchFamily="2" charset="2"/>
        <a:buChar char="§"/>
        <a:defRPr sz="1350" b="0" i="0" kern="1200">
          <a:solidFill>
            <a:srgbClr val="66666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ts val="1320"/>
        </a:lnSpc>
        <a:spcBef>
          <a:spcPts val="0"/>
        </a:spcBef>
        <a:spcAft>
          <a:spcPts val="375"/>
        </a:spcAft>
        <a:buClr>
          <a:srgbClr val="85C266"/>
        </a:buClr>
        <a:buFont typeface="Wingdings" pitchFamily="2" charset="2"/>
        <a:buChar char="§"/>
        <a:defRPr sz="1100" b="0" i="0" kern="1200">
          <a:solidFill>
            <a:srgbClr val="66666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www.wifi-ooe.at/kurs/6369" TargetMode="Externa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thomas.gaisberger@wifi-ooe.at" TargetMode="External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fi-ooe.at/kurs/8806" TargetMode="External"/><Relationship Id="rId2" Type="http://schemas.openxmlformats.org/officeDocument/2006/relationships/hyperlink" Target="https://www.wifi-ooe.at/kurs/8802" TargetMode="Externa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hyperlink" Target="https://www.wifi-ooe.at/kurs/8835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wifi-ooe.at/kurs/5621" TargetMode="Externa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fi-ooe.at/kurs/9054" TargetMode="External"/><Relationship Id="rId7" Type="http://schemas.openxmlformats.org/officeDocument/2006/relationships/image" Target="../media/image19.png"/><Relationship Id="rId2" Type="http://schemas.openxmlformats.org/officeDocument/2006/relationships/hyperlink" Target="https://www.wifi-ooe.at/kurs/7306" TargetMode="Externa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hyperlink" Target="mailto:simone.karlseder@wifi-ooe.a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91F2EFC6-D2CE-747A-78CD-C2A14D48C9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302492"/>
            <a:ext cx="6858000" cy="1651540"/>
          </a:xfrm>
        </p:spPr>
        <p:txBody>
          <a:bodyPr>
            <a:normAutofit/>
          </a:bodyPr>
          <a:lstStyle/>
          <a:p>
            <a:r>
              <a:rPr lang="de-DE" sz="1500" dirty="0"/>
              <a:t>Produktmanager: </a:t>
            </a:r>
          </a:p>
          <a:p>
            <a:r>
              <a:rPr lang="de-DE" dirty="0"/>
              <a:t>Thomas Gaisberger</a:t>
            </a:r>
          </a:p>
          <a:p>
            <a:endParaRPr lang="de-DE" dirty="0"/>
          </a:p>
          <a:p>
            <a:endParaRPr lang="de-DE" dirty="0"/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B643CC4B-3434-760C-7D6B-EA8B197FEB7D}"/>
              </a:ext>
            </a:extLst>
          </p:cNvPr>
          <p:cNvCxnSpPr>
            <a:cxnSpLocks/>
          </p:cNvCxnSpPr>
          <p:nvPr/>
        </p:nvCxnSpPr>
        <p:spPr>
          <a:xfrm>
            <a:off x="4196593" y="2929180"/>
            <a:ext cx="71830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el 6">
            <a:extLst>
              <a:ext uri="{FF2B5EF4-FFF2-40B4-BE49-F238E27FC236}">
                <a16:creationId xmlns:a16="http://schemas.microsoft.com/office/drawing/2014/main" id="{A20CFF7C-7E8A-9E8D-BE30-5EEF93ACFF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Stiftungstreffen</a:t>
            </a:r>
          </a:p>
        </p:txBody>
      </p:sp>
    </p:spTree>
    <p:extLst>
      <p:ext uri="{BB962C8B-B14F-4D97-AF65-F5344CB8AC3E}">
        <p14:creationId xmlns:p14="http://schemas.microsoft.com/office/powerpoint/2010/main" val="4061207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0D1829-ABFD-8AB0-6C79-83ECAD53E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27635"/>
            <a:ext cx="7886700" cy="387798"/>
          </a:xfrm>
        </p:spPr>
        <p:txBody>
          <a:bodyPr/>
          <a:lstStyle/>
          <a:p>
            <a:r>
              <a:rPr lang="de-DE" sz="2800" dirty="0"/>
              <a:t>Speditionskaufmann/-frau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75F8972-0FBB-FA66-E2ED-DB262D097B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878189"/>
            <a:ext cx="7886700" cy="320601"/>
          </a:xfrm>
        </p:spPr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9A97F647-8F55-D01B-4F19-BF5FFB37CE5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C5D0722-056F-2742-9846-DEDCB08F0C20}" type="datetime1">
              <a:rPr lang="de-AT" smtClean="0"/>
              <a:t>23.04.2024</a:t>
            </a:fld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E7FB1E3-1688-226A-4C0C-48D4F6707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643" y="682323"/>
            <a:ext cx="5579359" cy="113045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DDD0B73-3890-FEBF-9D18-C907D21CD6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13"/>
          <a:stretch/>
        </p:blipFill>
        <p:spPr>
          <a:xfrm>
            <a:off x="316450" y="1741693"/>
            <a:ext cx="3788566" cy="13876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FC8989A7-6881-FCF1-5DF2-4913EF65D8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449" y="3129315"/>
            <a:ext cx="3788566" cy="13376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52F03035-5AE0-B891-C066-484ADBF9FE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2773" y="2468141"/>
            <a:ext cx="3812377" cy="13376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2CD745E2-0E31-D97F-03F1-D6CE91D56A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3004" y="4461177"/>
            <a:ext cx="3788566" cy="617410"/>
          </a:xfrm>
        </p:spPr>
        <p:txBody>
          <a:bodyPr>
            <a:normAutofit/>
          </a:bodyPr>
          <a:lstStyle/>
          <a:p>
            <a:r>
              <a:rPr lang="de-DE" sz="900" dirty="0">
                <a:solidFill>
                  <a:srgbClr val="FF0000"/>
                </a:solidFill>
              </a:rPr>
              <a:t>Entfall der theor. Lehrabschlussprüfung nach positivem Kursabschluss </a:t>
            </a:r>
          </a:p>
        </p:txBody>
      </p:sp>
      <p:sp>
        <p:nvSpPr>
          <p:cNvPr id="19" name="Textplatzhalter 17">
            <a:extLst>
              <a:ext uri="{FF2B5EF4-FFF2-40B4-BE49-F238E27FC236}">
                <a16:creationId xmlns:a16="http://schemas.microsoft.com/office/drawing/2014/main" id="{242EB9B0-2F01-BB28-76B2-0188DBBB1C81}"/>
              </a:ext>
            </a:extLst>
          </p:cNvPr>
          <p:cNvSpPr txBox="1">
            <a:spLocks/>
          </p:cNvSpPr>
          <p:nvPr/>
        </p:nvSpPr>
        <p:spPr>
          <a:xfrm>
            <a:off x="3795510" y="2990274"/>
            <a:ext cx="1376767" cy="6174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750"/>
              </a:spcAft>
              <a:buClr>
                <a:srgbClr val="85C266"/>
              </a:buClr>
              <a:buSzTx/>
              <a:buFont typeface="Wingdings" pitchFamily="2" charset="2"/>
              <a:buNone/>
              <a:tabLst/>
              <a:defRPr sz="1100" b="0" i="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ts val="2160"/>
              </a:lnSpc>
              <a:spcBef>
                <a:spcPts val="0"/>
              </a:spcBef>
              <a:spcAft>
                <a:spcPts val="375"/>
              </a:spcAft>
              <a:buClr>
                <a:srgbClr val="85C266"/>
              </a:buClr>
              <a:buFont typeface="Wingdings" pitchFamily="2" charset="2"/>
              <a:buChar char="§"/>
              <a:defRPr sz="1800" b="0" i="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375"/>
              </a:spcAft>
              <a:buClr>
                <a:srgbClr val="85C266"/>
              </a:buClr>
              <a:buFont typeface="Wingdings" pitchFamily="2" charset="2"/>
              <a:buChar char="§"/>
              <a:defRPr sz="1500" b="0" i="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ts val="1620"/>
              </a:lnSpc>
              <a:spcBef>
                <a:spcPts val="0"/>
              </a:spcBef>
              <a:spcAft>
                <a:spcPts val="375"/>
              </a:spcAft>
              <a:buClr>
                <a:srgbClr val="85C266"/>
              </a:buClr>
              <a:buFont typeface="Wingdings" pitchFamily="2" charset="2"/>
              <a:buChar char="§"/>
              <a:defRPr sz="1350" b="0" i="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375"/>
              </a:spcAft>
              <a:buClr>
                <a:srgbClr val="85C266"/>
              </a:buClr>
              <a:buFont typeface="Wingdings" pitchFamily="2" charset="2"/>
              <a:buChar char="§"/>
              <a:defRPr sz="1100" b="0" i="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600" dirty="0">
                <a:solidFill>
                  <a:schemeClr val="tx1"/>
                </a:solidFill>
              </a:rPr>
              <a:t>oder</a:t>
            </a:r>
            <a:endParaRPr lang="de-DE" sz="900" dirty="0">
              <a:solidFill>
                <a:schemeClr val="tx1"/>
              </a:solidFill>
            </a:endParaRPr>
          </a:p>
        </p:txBody>
      </p:sp>
      <p:pic>
        <p:nvPicPr>
          <p:cNvPr id="20" name="Picture 2" descr="Neu! (Album) – Wikipedia">
            <a:extLst>
              <a:ext uri="{FF2B5EF4-FFF2-40B4-BE49-F238E27FC236}">
                <a16:creationId xmlns:a16="http://schemas.microsoft.com/office/drawing/2014/main" id="{2EA992DA-BC42-3B5D-0D2E-A1FDADB24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312" y="3869331"/>
            <a:ext cx="622838" cy="62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platzhalter 17">
            <a:extLst>
              <a:ext uri="{FF2B5EF4-FFF2-40B4-BE49-F238E27FC236}">
                <a16:creationId xmlns:a16="http://schemas.microsoft.com/office/drawing/2014/main" id="{B733BDA5-035F-FBA4-5DF9-FB825D2AF703}"/>
              </a:ext>
            </a:extLst>
          </p:cNvPr>
          <p:cNvSpPr txBox="1">
            <a:spLocks/>
          </p:cNvSpPr>
          <p:nvPr/>
        </p:nvSpPr>
        <p:spPr>
          <a:xfrm>
            <a:off x="4908365" y="3838015"/>
            <a:ext cx="3788566" cy="6174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750"/>
              </a:spcAft>
              <a:buClr>
                <a:srgbClr val="85C266"/>
              </a:buClr>
              <a:buSzTx/>
              <a:buFont typeface="Wingdings" pitchFamily="2" charset="2"/>
              <a:buNone/>
              <a:tabLst/>
              <a:defRPr sz="1100" b="0" i="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ts val="2160"/>
              </a:lnSpc>
              <a:spcBef>
                <a:spcPts val="0"/>
              </a:spcBef>
              <a:spcAft>
                <a:spcPts val="375"/>
              </a:spcAft>
              <a:buClr>
                <a:srgbClr val="85C266"/>
              </a:buClr>
              <a:buFont typeface="Wingdings" pitchFamily="2" charset="2"/>
              <a:buChar char="§"/>
              <a:defRPr sz="1800" b="0" i="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375"/>
              </a:spcAft>
              <a:buClr>
                <a:srgbClr val="85C266"/>
              </a:buClr>
              <a:buFont typeface="Wingdings" pitchFamily="2" charset="2"/>
              <a:buChar char="§"/>
              <a:defRPr sz="1500" b="0" i="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ts val="1620"/>
              </a:lnSpc>
              <a:spcBef>
                <a:spcPts val="0"/>
              </a:spcBef>
              <a:spcAft>
                <a:spcPts val="375"/>
              </a:spcAft>
              <a:buClr>
                <a:srgbClr val="85C266"/>
              </a:buClr>
              <a:buFont typeface="Wingdings" pitchFamily="2" charset="2"/>
              <a:buChar char="§"/>
              <a:defRPr sz="1350" b="0" i="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375"/>
              </a:spcAft>
              <a:buClr>
                <a:srgbClr val="85C266"/>
              </a:buClr>
              <a:buFont typeface="Wingdings" pitchFamily="2" charset="2"/>
              <a:buChar char="§"/>
              <a:defRPr sz="1100" b="0" i="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00" dirty="0">
                <a:solidFill>
                  <a:srgbClr val="FF0000"/>
                </a:solidFill>
              </a:rPr>
              <a:t>Kein Entfall der theor. Lehrabschlussprüfung möglich</a:t>
            </a:r>
          </a:p>
        </p:txBody>
      </p:sp>
    </p:spTree>
    <p:extLst>
      <p:ext uri="{BB962C8B-B14F-4D97-AF65-F5344CB8AC3E}">
        <p14:creationId xmlns:p14="http://schemas.microsoft.com/office/powerpoint/2010/main" val="3364038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0D1829-ABFD-8AB0-6C79-83ECAD53E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27635"/>
            <a:ext cx="7886700" cy="387798"/>
          </a:xfrm>
        </p:spPr>
        <p:txBody>
          <a:bodyPr/>
          <a:lstStyle/>
          <a:p>
            <a:r>
              <a:rPr lang="de-DE" sz="2800" dirty="0"/>
              <a:t>Speditionslogistik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75F8972-0FBB-FA66-E2ED-DB262D097B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878189"/>
            <a:ext cx="7886700" cy="320601"/>
          </a:xfrm>
        </p:spPr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9A97F647-8F55-D01B-4F19-BF5FFB37CE5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C5D0722-056F-2742-9846-DEDCB08F0C20}" type="datetime1">
              <a:rPr lang="de-AT" smtClean="0"/>
              <a:t>23.04.2024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4A22C36-F755-1E60-CD2A-1BD3F80378D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9975" y="1352550"/>
            <a:ext cx="5190613" cy="1511572"/>
          </a:xfrm>
        </p:spPr>
        <p:txBody>
          <a:bodyPr>
            <a:normAutofit/>
          </a:bodyPr>
          <a:lstStyle/>
          <a:p>
            <a:r>
              <a:rPr lang="de-AT" dirty="0"/>
              <a:t> </a:t>
            </a: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09783C3-02DA-A7D0-B5FA-B8D2E1EA2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0211" y="858485"/>
            <a:ext cx="5488474" cy="988130"/>
          </a:xfrm>
          <a:prstGeom prst="rect">
            <a:avLst/>
          </a:prstGeom>
        </p:spPr>
      </p:pic>
      <p:pic>
        <p:nvPicPr>
          <p:cNvPr id="4098" name="Picture 2" descr="Hafen Rotterdam">
            <a:extLst>
              <a:ext uri="{FF2B5EF4-FFF2-40B4-BE49-F238E27FC236}">
                <a16:creationId xmlns:a16="http://schemas.microsoft.com/office/drawing/2014/main" id="{50D8AF57-BA19-8BF6-401C-47195C6C9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1278165"/>
            <a:ext cx="2704570" cy="1803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B0C25B2-64EB-ECF0-B96A-F8E4CC2CF4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1337" y="1990618"/>
            <a:ext cx="5406526" cy="190646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634209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0D1829-ABFD-8AB0-6C79-83ECAD53E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27635"/>
            <a:ext cx="7886700" cy="332399"/>
          </a:xfrm>
        </p:spPr>
        <p:txBody>
          <a:bodyPr/>
          <a:lstStyle/>
          <a:p>
            <a:r>
              <a:rPr lang="de-DE" sz="2400" dirty="0"/>
              <a:t>Fahrradmechatronik (</a:t>
            </a:r>
            <a:r>
              <a:rPr lang="de-DE" sz="2400" dirty="0" err="1"/>
              <a:t>Kursnr</a:t>
            </a:r>
            <a:r>
              <a:rPr lang="de-DE" sz="2400" dirty="0"/>
              <a:t>. 8050 + 8051 + 8052)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75F8972-0FBB-FA66-E2ED-DB262D097B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878189"/>
            <a:ext cx="7886700" cy="320601"/>
          </a:xfrm>
        </p:spPr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9A97F647-8F55-D01B-4F19-BF5FFB37CE5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C5D0722-056F-2742-9846-DEDCB08F0C20}" type="datetime1">
              <a:rPr lang="de-AT" smtClean="0"/>
              <a:t>23.04.2024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4A22C36-F755-1E60-CD2A-1BD3F80378D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9975" y="1352550"/>
            <a:ext cx="5190613" cy="1511572"/>
          </a:xfrm>
        </p:spPr>
        <p:txBody>
          <a:bodyPr>
            <a:normAutofit/>
          </a:bodyPr>
          <a:lstStyle/>
          <a:p>
            <a:r>
              <a:rPr lang="de-AT" dirty="0"/>
              <a:t> </a:t>
            </a:r>
            <a:endParaRPr lang="de-DE" dirty="0"/>
          </a:p>
        </p:txBody>
      </p:sp>
      <p:pic>
        <p:nvPicPr>
          <p:cNvPr id="3074" name="Picture 2" descr="Cute Caucasian female worker holding and repairing bicycle wheel while standing in bicycle workshop.">
            <a:extLst>
              <a:ext uri="{FF2B5EF4-FFF2-40B4-BE49-F238E27FC236}">
                <a16:creationId xmlns:a16="http://schemas.microsoft.com/office/drawing/2014/main" id="{09F2CEE3-EBC8-A93E-EC0B-989E8F8B6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" y="1161580"/>
            <a:ext cx="3169652" cy="172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987B67EE-1C91-ED14-4448-E182C5BF374E}"/>
              </a:ext>
            </a:extLst>
          </p:cNvPr>
          <p:cNvSpPr txBox="1">
            <a:spLocks/>
          </p:cNvSpPr>
          <p:nvPr/>
        </p:nvSpPr>
        <p:spPr>
          <a:xfrm>
            <a:off x="3998686" y="3361073"/>
            <a:ext cx="4782457" cy="1589229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ts val="2520"/>
              </a:lnSpc>
              <a:spcBef>
                <a:spcPts val="0"/>
              </a:spcBef>
              <a:spcAft>
                <a:spcPts val="750"/>
              </a:spcAft>
              <a:buClr>
                <a:srgbClr val="85C266"/>
              </a:buClr>
              <a:buFont typeface="Wingdings" pitchFamily="2" charset="2"/>
              <a:buChar char="§"/>
              <a:defRPr sz="2100" b="0" i="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ts val="2160"/>
              </a:lnSpc>
              <a:spcBef>
                <a:spcPts val="0"/>
              </a:spcBef>
              <a:spcAft>
                <a:spcPts val="375"/>
              </a:spcAft>
              <a:buClr>
                <a:srgbClr val="85C266"/>
              </a:buClr>
              <a:buFont typeface="Wingdings" pitchFamily="2" charset="2"/>
              <a:buChar char="§"/>
              <a:defRPr sz="1800" b="0" i="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375"/>
              </a:spcAft>
              <a:buClr>
                <a:srgbClr val="85C266"/>
              </a:buClr>
              <a:buFont typeface="Wingdings" pitchFamily="2" charset="2"/>
              <a:buChar char="§"/>
              <a:defRPr sz="1500" b="0" i="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ts val="1620"/>
              </a:lnSpc>
              <a:spcBef>
                <a:spcPts val="0"/>
              </a:spcBef>
              <a:spcAft>
                <a:spcPts val="375"/>
              </a:spcAft>
              <a:buClr>
                <a:srgbClr val="85C266"/>
              </a:buClr>
              <a:buFont typeface="Wingdings" pitchFamily="2" charset="2"/>
              <a:buChar char="§"/>
              <a:defRPr sz="1350" b="0" i="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375"/>
              </a:spcAft>
              <a:buClr>
                <a:srgbClr val="85C266"/>
              </a:buClr>
              <a:buFont typeface="Wingdings" pitchFamily="2" charset="2"/>
              <a:buChar char="§"/>
              <a:defRPr sz="1100" b="0" i="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50000"/>
              </a:lnSpc>
              <a:spcAft>
                <a:spcPts val="0"/>
              </a:spcAft>
              <a:buNone/>
            </a:pPr>
            <a:r>
              <a:rPr lang="de-DE" sz="1200" b="1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8052 Fahrradtechnik – Intensivmodul </a:t>
            </a:r>
            <a:r>
              <a:rPr lang="de-DE" sz="12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(derzeit nur Vormerkung möglich). </a:t>
            </a:r>
          </a:p>
          <a:p>
            <a:pPr marL="0" indent="0" algn="l">
              <a:lnSpc>
                <a:spcPct val="150000"/>
              </a:lnSpc>
              <a:spcAft>
                <a:spcPts val="0"/>
              </a:spcAft>
              <a:buNone/>
            </a:pPr>
            <a:r>
              <a:rPr lang="de-DE" sz="12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Bei ausreichend Interessenten (ca. 4 Personen) wird ein Termin + Details veröffentlicht.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9AFDCF0-7D88-C7A8-C5D3-3E16F6DDD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1003" y="743133"/>
            <a:ext cx="1871646" cy="253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7151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0D1829-ABFD-8AB0-6C79-83ECAD53E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27635"/>
            <a:ext cx="7886700" cy="387798"/>
          </a:xfrm>
        </p:spPr>
        <p:txBody>
          <a:bodyPr/>
          <a:lstStyle/>
          <a:p>
            <a:r>
              <a:rPr lang="de-DE" sz="2800" dirty="0"/>
              <a:t>Zimmerei (</a:t>
            </a:r>
            <a:r>
              <a:rPr lang="de-DE" sz="2800" dirty="0" err="1"/>
              <a:t>Kursnr</a:t>
            </a:r>
            <a:r>
              <a:rPr lang="de-DE" sz="2800" dirty="0"/>
              <a:t>. </a:t>
            </a:r>
            <a:r>
              <a:rPr lang="de-DE" sz="2800" dirty="0">
                <a:hlinkClick r:id="rId2"/>
              </a:rPr>
              <a:t>6369</a:t>
            </a:r>
            <a:r>
              <a:rPr lang="de-DE" sz="2800" dirty="0"/>
              <a:t>)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75F8972-0FBB-FA66-E2ED-DB262D097B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878189"/>
            <a:ext cx="7886700" cy="320601"/>
          </a:xfrm>
        </p:spPr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9A97F647-8F55-D01B-4F19-BF5FFB37CE5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C5D0722-056F-2742-9846-DEDCB08F0C20}" type="datetime1">
              <a:rPr lang="de-AT" smtClean="0"/>
              <a:t>23.04.2024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4A22C36-F755-1E60-CD2A-1BD3F80378D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9975" y="1352550"/>
            <a:ext cx="5190613" cy="1511572"/>
          </a:xfrm>
        </p:spPr>
        <p:txBody>
          <a:bodyPr>
            <a:normAutofit/>
          </a:bodyPr>
          <a:lstStyle/>
          <a:p>
            <a:r>
              <a:rPr lang="de-AT" dirty="0"/>
              <a:t> </a:t>
            </a:r>
            <a:endParaRPr lang="de-DE" dirty="0"/>
          </a:p>
        </p:txBody>
      </p:sp>
      <p:pic>
        <p:nvPicPr>
          <p:cNvPr id="2050" name="Picture 2" descr="棟上げ">
            <a:extLst>
              <a:ext uri="{FF2B5EF4-FFF2-40B4-BE49-F238E27FC236}">
                <a16:creationId xmlns:a16="http://schemas.microsoft.com/office/drawing/2014/main" id="{F74CCB3E-F0FE-3328-8DAC-60BEBA265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1198790"/>
            <a:ext cx="2951535" cy="196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6D39B352-5359-378A-2068-2BFD61F9A48F}"/>
              </a:ext>
            </a:extLst>
          </p:cNvPr>
          <p:cNvSpPr txBox="1">
            <a:spLocks/>
          </p:cNvSpPr>
          <p:nvPr/>
        </p:nvSpPr>
        <p:spPr>
          <a:xfrm>
            <a:off x="4405682" y="1071242"/>
            <a:ext cx="4296693" cy="1589229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ts val="2520"/>
              </a:lnSpc>
              <a:spcBef>
                <a:spcPts val="0"/>
              </a:spcBef>
              <a:spcAft>
                <a:spcPts val="750"/>
              </a:spcAft>
              <a:buClr>
                <a:srgbClr val="85C266"/>
              </a:buClr>
              <a:buFont typeface="Wingdings" pitchFamily="2" charset="2"/>
              <a:buChar char="§"/>
              <a:defRPr sz="2100" b="0" i="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ts val="2160"/>
              </a:lnSpc>
              <a:spcBef>
                <a:spcPts val="0"/>
              </a:spcBef>
              <a:spcAft>
                <a:spcPts val="375"/>
              </a:spcAft>
              <a:buClr>
                <a:srgbClr val="85C266"/>
              </a:buClr>
              <a:buFont typeface="Wingdings" pitchFamily="2" charset="2"/>
              <a:buChar char="§"/>
              <a:defRPr sz="1800" b="0" i="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375"/>
              </a:spcAft>
              <a:buClr>
                <a:srgbClr val="85C266"/>
              </a:buClr>
              <a:buFont typeface="Wingdings" pitchFamily="2" charset="2"/>
              <a:buChar char="§"/>
              <a:defRPr sz="1500" b="0" i="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ts val="1620"/>
              </a:lnSpc>
              <a:spcBef>
                <a:spcPts val="0"/>
              </a:spcBef>
              <a:spcAft>
                <a:spcPts val="375"/>
              </a:spcAft>
              <a:buClr>
                <a:srgbClr val="85C266"/>
              </a:buClr>
              <a:buFont typeface="Wingdings" pitchFamily="2" charset="2"/>
              <a:buChar char="§"/>
              <a:defRPr sz="1350" b="0" i="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375"/>
              </a:spcAft>
              <a:buClr>
                <a:srgbClr val="85C266"/>
              </a:buClr>
              <a:buFont typeface="Wingdings" pitchFamily="2" charset="2"/>
              <a:buChar char="§"/>
              <a:defRPr sz="1100" b="0" i="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50000"/>
              </a:lnSpc>
              <a:spcAft>
                <a:spcPts val="0"/>
              </a:spcAft>
              <a:buNone/>
            </a:pPr>
            <a:r>
              <a:rPr lang="de-DE" sz="12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Nach erfolgreich abgeschlossenem Kurs:</a:t>
            </a:r>
          </a:p>
          <a:p>
            <a:pPr marL="0" indent="0" algn="l">
              <a:lnSpc>
                <a:spcPct val="150000"/>
              </a:lnSpc>
              <a:spcAft>
                <a:spcPts val="0"/>
              </a:spcAft>
              <a:buNone/>
            </a:pPr>
            <a:r>
              <a:rPr lang="de-DE" sz="12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können Sie bei der Prüfungsstelle der Wirtschaftskammer OÖ um </a:t>
            </a:r>
            <a:r>
              <a:rPr lang="de-DE" sz="1200" b="1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Befreiung</a:t>
            </a:r>
            <a:r>
              <a:rPr lang="de-DE" sz="12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 vom </a:t>
            </a:r>
            <a:r>
              <a:rPr lang="de-DE" sz="1200" b="1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theoretischen</a:t>
            </a:r>
            <a:r>
              <a:rPr lang="de-DE" sz="12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 Teil der </a:t>
            </a:r>
            <a:r>
              <a:rPr lang="de-DE" sz="1200" b="1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Lehrabschlussprüfung</a:t>
            </a:r>
            <a:r>
              <a:rPr lang="de-DE" sz="12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 ansuchen.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93048B7-AB37-4305-624E-5838490AE5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861" y="2960460"/>
            <a:ext cx="4972490" cy="175093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532375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4361E36-A799-9289-6A06-FFD080CF67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801002" y="4837288"/>
            <a:ext cx="921691" cy="138499"/>
          </a:xfrm>
        </p:spPr>
        <p:txBody>
          <a:bodyPr/>
          <a:lstStyle/>
          <a:p>
            <a:fld id="{126A58FC-F099-CE44-8077-1B5DD306383C}" type="datetime1">
              <a:rPr lang="de-AT" smtClean="0"/>
              <a:t>23.04.2024</a:t>
            </a:fld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4D6C79E-2D3A-D07A-D929-4FA5E4486CC5}"/>
              </a:ext>
            </a:extLst>
          </p:cNvPr>
          <p:cNvSpPr txBox="1"/>
          <p:nvPr/>
        </p:nvSpPr>
        <p:spPr>
          <a:xfrm>
            <a:off x="2081050" y="-2044899"/>
            <a:ext cx="4658708" cy="9233297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ctr"/>
            <a:r>
              <a:rPr lang="de-DE" sz="60000" b="1" dirty="0">
                <a:solidFill>
                  <a:srgbClr val="5CAD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0AF56B2-2C94-4404-10FC-E96CD697B2F9}"/>
              </a:ext>
            </a:extLst>
          </p:cNvPr>
          <p:cNvSpPr txBox="1"/>
          <p:nvPr/>
        </p:nvSpPr>
        <p:spPr>
          <a:xfrm>
            <a:off x="1316036" y="1844285"/>
            <a:ext cx="2546130" cy="11541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r"/>
            <a:r>
              <a:rPr lang="de-DE" sz="2500" b="1" dirty="0">
                <a:solidFill>
                  <a:srgbClr val="001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FRAGE- </a:t>
            </a:r>
          </a:p>
          <a:p>
            <a:pPr algn="r"/>
            <a:r>
              <a:rPr lang="de-DE" sz="2500" b="1" dirty="0">
                <a:solidFill>
                  <a:srgbClr val="001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 ANTWORT-</a:t>
            </a:r>
          </a:p>
          <a:p>
            <a:pPr algn="r"/>
            <a:r>
              <a:rPr lang="de-DE" sz="2500" b="1" dirty="0">
                <a:solidFill>
                  <a:srgbClr val="001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RUNDE</a:t>
            </a:r>
          </a:p>
        </p:txBody>
      </p:sp>
    </p:spTree>
    <p:extLst>
      <p:ext uri="{BB962C8B-B14F-4D97-AF65-F5344CB8AC3E}">
        <p14:creationId xmlns:p14="http://schemas.microsoft.com/office/powerpoint/2010/main" val="4647235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Person, Mann, Anzug, Krawatte enthält.&#10;&#10;Automatisch generierte Beschreibung">
            <a:extLst>
              <a:ext uri="{FF2B5EF4-FFF2-40B4-BE49-F238E27FC236}">
                <a16:creationId xmlns:a16="http://schemas.microsoft.com/office/drawing/2014/main" id="{2C3F0241-A13B-5F9B-24B9-77A9A4F9D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970" y="1412148"/>
            <a:ext cx="2094177" cy="258411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BE3C38-8640-E433-0B7C-DB5994F22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27635"/>
            <a:ext cx="7886700" cy="415498"/>
          </a:xfrm>
        </p:spPr>
        <p:txBody>
          <a:bodyPr/>
          <a:lstStyle/>
          <a:p>
            <a:r>
              <a:rPr lang="de-DE" sz="3000" dirty="0"/>
              <a:t>Kontaktdaten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D3A86F2-8FE9-B8BC-1A9D-C1113643501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D6CAF7C-9C03-724E-96EE-E4EDE2441B81}" type="datetime1">
              <a:rPr lang="de-AT" smtClean="0"/>
              <a:t>23.04.2024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4D5E25D-98B4-C5D1-2924-514704BC9E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82296" y="1352550"/>
            <a:ext cx="3752850" cy="3290888"/>
          </a:xfrm>
        </p:spPr>
        <p:txBody>
          <a:bodyPr/>
          <a:lstStyle/>
          <a:p>
            <a:r>
              <a:rPr lang="de-DE" sz="1800" b="1" dirty="0">
                <a:solidFill>
                  <a:schemeClr val="tx1"/>
                </a:solidFill>
              </a:rPr>
              <a:t>Thomas Gaisberger</a:t>
            </a:r>
            <a:br>
              <a:rPr lang="de-DE" dirty="0"/>
            </a:br>
            <a:r>
              <a:rPr lang="de-DE" dirty="0"/>
              <a:t>Produktmanager - Weiterbildung</a:t>
            </a:r>
            <a:br>
              <a:rPr lang="de-DE" dirty="0"/>
            </a:br>
            <a:r>
              <a:rPr lang="de-DE" b="1" dirty="0"/>
              <a:t>T</a:t>
            </a:r>
            <a:r>
              <a:rPr lang="de-DE" dirty="0"/>
              <a:t> 05 7000 – 7500</a:t>
            </a:r>
            <a:br>
              <a:rPr lang="de-DE" dirty="0"/>
            </a:br>
            <a:r>
              <a:rPr lang="de-DE" b="1" dirty="0"/>
              <a:t>E </a:t>
            </a:r>
            <a:r>
              <a:rPr lang="de-DE" dirty="0">
                <a:hlinkClick r:id="rId3"/>
              </a:rPr>
              <a:t>thomas.gaisberger@wifi-ooe.at</a:t>
            </a:r>
            <a:endParaRPr lang="de-DE" dirty="0"/>
          </a:p>
          <a:p>
            <a:r>
              <a:rPr lang="de-DE" sz="1400" b="1" dirty="0">
                <a:solidFill>
                  <a:schemeClr val="tx1"/>
                </a:solidFill>
              </a:rPr>
              <a:t>Bereiche</a:t>
            </a:r>
          </a:p>
          <a:p>
            <a:r>
              <a:rPr lang="de-DE" dirty="0"/>
              <a:t>Qualität, Umwelt, Arbeitssicherheit, Bauwesen, Reinigung, Sicherheitsgewerbe, KFZ-Technik, Karosseriebautechnik, Land- und Baumaschinentechnik, Floristen, Garten- und Grünflächengestaltung, Transport und Verkehr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68175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0667ED78-8993-47A5-2123-12AFAA51E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PROGRAMME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D4C54BD-2C01-0258-FEF7-E886D72590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de-AT" sz="1600" b="1" dirty="0">
                <a:solidFill>
                  <a:schemeClr val="bg1"/>
                </a:solidFill>
              </a:rPr>
              <a:t>- </a:t>
            </a:r>
            <a:r>
              <a:rPr lang="de-AT" sz="1600" b="1" dirty="0" err="1">
                <a:solidFill>
                  <a:schemeClr val="bg1"/>
                </a:solidFill>
              </a:rPr>
              <a:t>Bautechnische:r</a:t>
            </a:r>
            <a:r>
              <a:rPr lang="de-AT" sz="1600" b="1" dirty="0">
                <a:solidFill>
                  <a:schemeClr val="bg1"/>
                </a:solidFill>
              </a:rPr>
              <a:t> </a:t>
            </a:r>
            <a:r>
              <a:rPr lang="de-AT" sz="1600" b="1" dirty="0" err="1">
                <a:solidFill>
                  <a:schemeClr val="bg1"/>
                </a:solidFill>
              </a:rPr>
              <a:t>Zeichner:in</a:t>
            </a:r>
            <a:endParaRPr lang="de-AT" sz="1600" b="1" dirty="0">
              <a:solidFill>
                <a:schemeClr val="bg1"/>
              </a:solidFill>
            </a:endParaRPr>
          </a:p>
          <a:p>
            <a:r>
              <a:rPr lang="de-AT" sz="1600" b="1" dirty="0">
                <a:solidFill>
                  <a:schemeClr val="bg1"/>
                </a:solidFill>
              </a:rPr>
              <a:t>- </a:t>
            </a:r>
            <a:r>
              <a:rPr lang="de-AT" sz="1600" b="1" dirty="0" err="1">
                <a:solidFill>
                  <a:schemeClr val="bg1"/>
                </a:solidFill>
              </a:rPr>
              <a:t>Berufskraftfahrer:in</a:t>
            </a:r>
            <a:endParaRPr lang="de-AT" sz="1600" b="1" dirty="0">
              <a:solidFill>
                <a:schemeClr val="bg1"/>
              </a:solidFill>
            </a:endParaRPr>
          </a:p>
          <a:p>
            <a:r>
              <a:rPr lang="de-AT" sz="1600" b="1" dirty="0"/>
              <a:t>- Entsorgungs- und Recyclingfachkraft</a:t>
            </a:r>
            <a:endParaRPr lang="de-AT" sz="1600" b="1" dirty="0">
              <a:solidFill>
                <a:schemeClr val="bg1"/>
              </a:solidFill>
            </a:endParaRPr>
          </a:p>
          <a:p>
            <a:r>
              <a:rPr lang="de-AT" sz="1600" b="1" dirty="0">
                <a:solidFill>
                  <a:schemeClr val="bg1"/>
                </a:solidFill>
              </a:rPr>
              <a:t>- Garten- und Grünflächengestaltung</a:t>
            </a:r>
          </a:p>
          <a:p>
            <a:r>
              <a:rPr lang="de-AT" sz="1600" b="1" dirty="0">
                <a:solidFill>
                  <a:schemeClr val="bg1"/>
                </a:solidFill>
              </a:rPr>
              <a:t>- KFZ-Technik</a:t>
            </a:r>
          </a:p>
          <a:p>
            <a:r>
              <a:rPr lang="de-AT" sz="1600" b="1" dirty="0"/>
              <a:t>- Pflasterer/Pflasterin</a:t>
            </a:r>
            <a:endParaRPr lang="de-AT" sz="1600" b="1" dirty="0">
              <a:solidFill>
                <a:schemeClr val="bg1"/>
              </a:solidFill>
            </a:endParaRPr>
          </a:p>
          <a:p>
            <a:r>
              <a:rPr lang="de-AT" sz="1600" b="1" dirty="0">
                <a:solidFill>
                  <a:schemeClr val="bg1"/>
                </a:solidFill>
              </a:rPr>
              <a:t>- Reinigungstechnik</a:t>
            </a:r>
          </a:p>
          <a:p>
            <a:r>
              <a:rPr lang="de-AT" sz="1600" b="1" dirty="0">
                <a:solidFill>
                  <a:schemeClr val="bg1"/>
                </a:solidFill>
              </a:rPr>
              <a:t>- Speditionskaufmann/-frau</a:t>
            </a:r>
          </a:p>
          <a:p>
            <a:r>
              <a:rPr lang="de-AT" sz="1600" b="1" dirty="0">
                <a:solidFill>
                  <a:schemeClr val="bg1"/>
                </a:solidFill>
              </a:rPr>
              <a:t>- Speditionslogistik</a:t>
            </a:r>
            <a:endParaRPr lang="de-AT" sz="1600" b="1" dirty="0"/>
          </a:p>
          <a:p>
            <a:pPr algn="l"/>
            <a:r>
              <a:rPr lang="de-AT" sz="1600" b="1" dirty="0">
                <a:solidFill>
                  <a:schemeClr val="bg1"/>
                </a:solidFill>
              </a:rPr>
              <a:t>- Fahrradmechatronik</a:t>
            </a:r>
          </a:p>
          <a:p>
            <a:pPr algn="l"/>
            <a:r>
              <a:rPr lang="de-AT" sz="1600" b="1" dirty="0">
                <a:solidFill>
                  <a:schemeClr val="bg1"/>
                </a:solidFill>
              </a:rPr>
              <a:t>- Zimmerei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6CEC7B6B-A6F1-7D51-09D5-8C8A12B903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Berufe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CED208D-D4D1-BF12-BB86-C46749DC2FF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D6CAF7C-9C03-724E-96EE-E4EDE2441B81}" type="datetime1">
              <a:rPr lang="de-AT" smtClean="0"/>
              <a:t>23.04.2024</a:t>
            </a:fld>
            <a:endParaRPr lang="de-DE" dirty="0"/>
          </a:p>
        </p:txBody>
      </p:sp>
      <p:pic>
        <p:nvPicPr>
          <p:cNvPr id="2" name="Picture 2" descr="Neu! (Album) – Wikipedia">
            <a:extLst>
              <a:ext uri="{FF2B5EF4-FFF2-40B4-BE49-F238E27FC236}">
                <a16:creationId xmlns:a16="http://schemas.microsoft.com/office/drawing/2014/main" id="{770127CE-3425-CE79-C26C-B9CAC7916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0673" y="1016004"/>
            <a:ext cx="399141" cy="399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n Arbeit&quot; Bilder – Durchsuchen 623 Archivfotos, Vektorgrafiken und Videos  | Adobe Stock">
            <a:extLst>
              <a:ext uri="{FF2B5EF4-FFF2-40B4-BE49-F238E27FC236}">
                <a16:creationId xmlns:a16="http://schemas.microsoft.com/office/drawing/2014/main" id="{646FD51B-17CE-35B9-9FB0-06A7A63B2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5396" y="1451430"/>
            <a:ext cx="648604" cy="399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947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0D1829-ABFD-8AB0-6C79-83ECAD53E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27635"/>
            <a:ext cx="7886700" cy="387798"/>
          </a:xfrm>
        </p:spPr>
        <p:txBody>
          <a:bodyPr/>
          <a:lstStyle/>
          <a:p>
            <a:r>
              <a:rPr lang="de-DE" sz="2800" dirty="0" err="1"/>
              <a:t>Bautechnische:r</a:t>
            </a:r>
            <a:r>
              <a:rPr lang="de-DE" sz="2800" dirty="0"/>
              <a:t> </a:t>
            </a:r>
            <a:r>
              <a:rPr lang="de-DE" sz="2800" dirty="0" err="1"/>
              <a:t>Zeichner:in</a:t>
            </a:r>
            <a:endParaRPr lang="de-DE" sz="280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75F8972-0FBB-FA66-E2ED-DB262D097B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878189"/>
            <a:ext cx="7886700" cy="320601"/>
          </a:xfrm>
        </p:spPr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9A97F647-8F55-D01B-4F19-BF5FFB37CE5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C5D0722-056F-2742-9846-DEDCB08F0C20}" type="datetime1">
              <a:rPr lang="de-AT" smtClean="0"/>
              <a:t>23.04.2024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4A22C36-F755-1E60-CD2A-1BD3F80378D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9975" y="1352550"/>
            <a:ext cx="5190613" cy="1511572"/>
          </a:xfrm>
        </p:spPr>
        <p:txBody>
          <a:bodyPr>
            <a:normAutofit/>
          </a:bodyPr>
          <a:lstStyle/>
          <a:p>
            <a:r>
              <a:rPr lang="de-AT" dirty="0"/>
              <a:t> </a:t>
            </a:r>
            <a:endParaRPr lang="de-DE" dirty="0"/>
          </a:p>
        </p:txBody>
      </p:sp>
      <p:pic>
        <p:nvPicPr>
          <p:cNvPr id="1028" name="Picture 4" descr="Technische Zeichnung">
            <a:extLst>
              <a:ext uri="{FF2B5EF4-FFF2-40B4-BE49-F238E27FC236}">
                <a16:creationId xmlns:a16="http://schemas.microsoft.com/office/drawing/2014/main" id="{B64CADD7-8D92-ADAC-6407-1E4CE7364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67" y="1768971"/>
            <a:ext cx="2735365" cy="1865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CE8B4B2-7B01-25E7-4942-55063DA38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0799" y="1101143"/>
            <a:ext cx="6040034" cy="332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44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0D1829-ABFD-8AB0-6C79-83ECAD53E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27635"/>
            <a:ext cx="7886700" cy="387798"/>
          </a:xfrm>
        </p:spPr>
        <p:txBody>
          <a:bodyPr/>
          <a:lstStyle/>
          <a:p>
            <a:r>
              <a:rPr lang="de-DE" sz="2800" dirty="0" err="1"/>
              <a:t>Berufskraftfahrer:in</a:t>
            </a:r>
            <a:r>
              <a:rPr lang="de-DE" sz="2800" dirty="0"/>
              <a:t> (</a:t>
            </a:r>
            <a:r>
              <a:rPr lang="de-DE" sz="2800" dirty="0" err="1"/>
              <a:t>Kursnr</a:t>
            </a:r>
            <a:r>
              <a:rPr lang="de-DE" sz="2800" dirty="0"/>
              <a:t>. </a:t>
            </a:r>
            <a:r>
              <a:rPr lang="de-DE" sz="2800" dirty="0">
                <a:hlinkClick r:id="rId2"/>
              </a:rPr>
              <a:t>8802</a:t>
            </a:r>
            <a:r>
              <a:rPr lang="de-DE" sz="2800" dirty="0"/>
              <a:t>)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75F8972-0FBB-FA66-E2ED-DB262D097B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878189"/>
            <a:ext cx="7886700" cy="320601"/>
          </a:xfrm>
        </p:spPr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9A97F647-8F55-D01B-4F19-BF5FFB37CE5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C5D0722-056F-2742-9846-DEDCB08F0C20}" type="datetime1">
              <a:rPr lang="de-AT" smtClean="0"/>
              <a:t>23.04.2024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4A22C36-F755-1E60-CD2A-1BD3F80378D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9975" y="1352550"/>
            <a:ext cx="5190613" cy="1511572"/>
          </a:xfrm>
        </p:spPr>
        <p:txBody>
          <a:bodyPr>
            <a:normAutofit/>
          </a:bodyPr>
          <a:lstStyle/>
          <a:p>
            <a:r>
              <a:rPr lang="de-AT" dirty="0"/>
              <a:t> </a:t>
            </a:r>
            <a:endParaRPr lang="de-DE" dirty="0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04F3D78F-C23B-8BCF-AE1A-CD1532FE4E33}"/>
              </a:ext>
            </a:extLst>
          </p:cNvPr>
          <p:cNvSpPr txBox="1">
            <a:spLocks/>
          </p:cNvSpPr>
          <p:nvPr/>
        </p:nvSpPr>
        <p:spPr>
          <a:xfrm>
            <a:off x="3608772" y="951088"/>
            <a:ext cx="5079976" cy="3002845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ts val="2520"/>
              </a:lnSpc>
              <a:spcBef>
                <a:spcPts val="0"/>
              </a:spcBef>
              <a:spcAft>
                <a:spcPts val="750"/>
              </a:spcAft>
              <a:buClr>
                <a:srgbClr val="85C266"/>
              </a:buClr>
              <a:buFont typeface="Wingdings" pitchFamily="2" charset="2"/>
              <a:buChar char="§"/>
              <a:defRPr sz="2100" b="0" i="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ts val="2160"/>
              </a:lnSpc>
              <a:spcBef>
                <a:spcPts val="0"/>
              </a:spcBef>
              <a:spcAft>
                <a:spcPts val="375"/>
              </a:spcAft>
              <a:buClr>
                <a:srgbClr val="85C266"/>
              </a:buClr>
              <a:buFont typeface="Wingdings" pitchFamily="2" charset="2"/>
              <a:buChar char="§"/>
              <a:defRPr sz="1800" b="0" i="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375"/>
              </a:spcAft>
              <a:buClr>
                <a:srgbClr val="85C266"/>
              </a:buClr>
              <a:buFont typeface="Wingdings" pitchFamily="2" charset="2"/>
              <a:buChar char="§"/>
              <a:defRPr sz="1500" b="0" i="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ts val="1620"/>
              </a:lnSpc>
              <a:spcBef>
                <a:spcPts val="0"/>
              </a:spcBef>
              <a:spcAft>
                <a:spcPts val="375"/>
              </a:spcAft>
              <a:buClr>
                <a:srgbClr val="85C266"/>
              </a:buClr>
              <a:buFont typeface="Wingdings" pitchFamily="2" charset="2"/>
              <a:buChar char="§"/>
              <a:defRPr sz="1350" b="0" i="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375"/>
              </a:spcAft>
              <a:buClr>
                <a:srgbClr val="85C266"/>
              </a:buClr>
              <a:buFont typeface="Wingdings" pitchFamily="2" charset="2"/>
              <a:buChar char="§"/>
              <a:defRPr sz="1100" b="0" i="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Aft>
                <a:spcPts val="0"/>
              </a:spcAft>
              <a:buFont typeface="Wingdings" pitchFamily="2" charset="2"/>
              <a:buNone/>
            </a:pPr>
            <a:r>
              <a:rPr lang="de-DE" sz="1200" dirty="0">
                <a:solidFill>
                  <a:srgbClr val="444444"/>
                </a:solidFill>
              </a:rPr>
              <a:t>Nach erfolgreich abgeschlossenem Kurs plus einer der folgenden Ausbildungen:</a:t>
            </a:r>
          </a:p>
          <a:p>
            <a:pPr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rgbClr val="444444"/>
                </a:solidFill>
              </a:rPr>
              <a:t>C95-Gesamtweiterbildung und/oder 1. Teil D95-Weiterbildung (Kursnr.</a:t>
            </a:r>
            <a:r>
              <a:rPr lang="de-DE" sz="1200" b="1" dirty="0">
                <a:solidFill>
                  <a:srgbClr val="339900"/>
                </a:solidFill>
                <a:hlinkClick r:id="rId3"/>
              </a:rPr>
              <a:t>8806</a:t>
            </a:r>
            <a:r>
              <a:rPr lang="de-DE" sz="1200" dirty="0">
                <a:solidFill>
                  <a:srgbClr val="444444"/>
                </a:solidFill>
              </a:rPr>
              <a:t>)</a:t>
            </a:r>
          </a:p>
          <a:p>
            <a:pPr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rgbClr val="444444"/>
                </a:solidFill>
              </a:rPr>
              <a:t>Gefahrgutlenker-Gesamtausbildung (Kursnr.</a:t>
            </a:r>
            <a:r>
              <a:rPr lang="de-DE" sz="1200" b="1" dirty="0">
                <a:solidFill>
                  <a:srgbClr val="339900"/>
                </a:solidFill>
                <a:hlinkClick r:id="rId4"/>
              </a:rPr>
              <a:t>8835</a:t>
            </a:r>
            <a:r>
              <a:rPr lang="de-DE" sz="1200" dirty="0">
                <a:solidFill>
                  <a:srgbClr val="444444"/>
                </a:solidFill>
              </a:rPr>
              <a:t>)</a:t>
            </a:r>
          </a:p>
          <a:p>
            <a:pPr marL="0" indent="0">
              <a:lnSpc>
                <a:spcPct val="150000"/>
              </a:lnSpc>
              <a:spcAft>
                <a:spcPts val="0"/>
              </a:spcAft>
              <a:buFont typeface="Wingdings" pitchFamily="2" charset="2"/>
              <a:buNone/>
            </a:pPr>
            <a:r>
              <a:rPr lang="de-DE" sz="1200" dirty="0">
                <a:solidFill>
                  <a:srgbClr val="444444"/>
                </a:solidFill>
              </a:rPr>
              <a:t>können Sie bei der Prüfungsstelle der Wirtschaftskammer OÖ um Befreiung vom </a:t>
            </a:r>
            <a:r>
              <a:rPr lang="de-DE" sz="1200" b="1" dirty="0">
                <a:solidFill>
                  <a:srgbClr val="444444"/>
                </a:solidFill>
              </a:rPr>
              <a:t>theoretischen Teil </a:t>
            </a:r>
            <a:r>
              <a:rPr lang="de-DE" sz="1200" dirty="0">
                <a:solidFill>
                  <a:srgbClr val="444444"/>
                </a:solidFill>
              </a:rPr>
              <a:t>der Lehrabschlussprüfung ansuchen.</a:t>
            </a:r>
          </a:p>
        </p:txBody>
      </p:sp>
      <p:pic>
        <p:nvPicPr>
          <p:cNvPr id="7170" name="Picture 2" descr="Truck On The Highway">
            <a:extLst>
              <a:ext uri="{FF2B5EF4-FFF2-40B4-BE49-F238E27FC236}">
                <a16:creationId xmlns:a16="http://schemas.microsoft.com/office/drawing/2014/main" id="{D573C443-F40D-1765-B806-168FC4451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52" y="1008325"/>
            <a:ext cx="2983273" cy="198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2A65ECB-5E05-0257-7ADA-653EF3EDDF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839" y="3001801"/>
            <a:ext cx="6186732" cy="170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137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0D1829-ABFD-8AB0-6C79-83ECAD53E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27635"/>
            <a:ext cx="7886700" cy="332399"/>
          </a:xfrm>
        </p:spPr>
        <p:txBody>
          <a:bodyPr/>
          <a:lstStyle/>
          <a:p>
            <a:r>
              <a:rPr lang="de-DE" sz="2400" dirty="0"/>
              <a:t>Entsorgungs- und Recyclingfachkraft (</a:t>
            </a:r>
            <a:r>
              <a:rPr lang="de-DE" sz="2400" dirty="0" err="1"/>
              <a:t>Kursnr</a:t>
            </a:r>
            <a:r>
              <a:rPr lang="de-DE" sz="2400" dirty="0"/>
              <a:t>. </a:t>
            </a:r>
            <a:r>
              <a:rPr lang="de-DE" sz="2400" dirty="0">
                <a:hlinkClick r:id="rId2"/>
              </a:rPr>
              <a:t>5621</a:t>
            </a:r>
            <a:r>
              <a:rPr lang="de-DE" sz="2400" dirty="0"/>
              <a:t>)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9A97F647-8F55-D01B-4F19-BF5FFB37CE5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C5D0722-056F-2742-9846-DEDCB08F0C20}" type="datetime1">
              <a:rPr lang="de-AT" smtClean="0"/>
              <a:t>23.04.2024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4A22C36-F755-1E60-CD2A-1BD3F80378D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9975" y="1352550"/>
            <a:ext cx="5190613" cy="1511572"/>
          </a:xfrm>
        </p:spPr>
        <p:txBody>
          <a:bodyPr>
            <a:normAutofit/>
          </a:bodyPr>
          <a:lstStyle/>
          <a:p>
            <a:r>
              <a:rPr lang="de-AT" dirty="0"/>
              <a:t> </a:t>
            </a:r>
            <a:endParaRPr lang="de-DE" dirty="0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04F3D78F-C23B-8BCF-AE1A-CD1532FE4E33}"/>
              </a:ext>
            </a:extLst>
          </p:cNvPr>
          <p:cNvSpPr txBox="1">
            <a:spLocks/>
          </p:cNvSpPr>
          <p:nvPr/>
        </p:nvSpPr>
        <p:spPr>
          <a:xfrm>
            <a:off x="3608772" y="951088"/>
            <a:ext cx="5079976" cy="3002845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ts val="2520"/>
              </a:lnSpc>
              <a:spcBef>
                <a:spcPts val="0"/>
              </a:spcBef>
              <a:spcAft>
                <a:spcPts val="750"/>
              </a:spcAft>
              <a:buClr>
                <a:srgbClr val="85C266"/>
              </a:buClr>
              <a:buFont typeface="Wingdings" pitchFamily="2" charset="2"/>
              <a:buChar char="§"/>
              <a:defRPr sz="2100" b="0" i="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ts val="2160"/>
              </a:lnSpc>
              <a:spcBef>
                <a:spcPts val="0"/>
              </a:spcBef>
              <a:spcAft>
                <a:spcPts val="375"/>
              </a:spcAft>
              <a:buClr>
                <a:srgbClr val="85C266"/>
              </a:buClr>
              <a:buFont typeface="Wingdings" pitchFamily="2" charset="2"/>
              <a:buChar char="§"/>
              <a:defRPr sz="1800" b="0" i="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375"/>
              </a:spcAft>
              <a:buClr>
                <a:srgbClr val="85C266"/>
              </a:buClr>
              <a:buFont typeface="Wingdings" pitchFamily="2" charset="2"/>
              <a:buChar char="§"/>
              <a:defRPr sz="1500" b="0" i="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ts val="1620"/>
              </a:lnSpc>
              <a:spcBef>
                <a:spcPts val="0"/>
              </a:spcBef>
              <a:spcAft>
                <a:spcPts val="375"/>
              </a:spcAft>
              <a:buClr>
                <a:srgbClr val="85C266"/>
              </a:buClr>
              <a:buFont typeface="Wingdings" pitchFamily="2" charset="2"/>
              <a:buChar char="§"/>
              <a:defRPr sz="1350" b="0" i="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375"/>
              </a:spcAft>
              <a:buClr>
                <a:srgbClr val="85C266"/>
              </a:buClr>
              <a:buFont typeface="Wingdings" pitchFamily="2" charset="2"/>
              <a:buChar char="§"/>
              <a:defRPr sz="1100" b="0" i="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4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Betriebliche Qualitäts- und Abfallwirtschaft</a:t>
            </a:r>
          </a:p>
          <a:p>
            <a:pPr algn="l"/>
            <a:r>
              <a:rPr lang="de-DE" sz="14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Stoffstrommanagement</a:t>
            </a:r>
          </a:p>
          <a:p>
            <a:pPr algn="l"/>
            <a:r>
              <a:rPr lang="de-DE" sz="14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Abfallberatung und Abfallwirtschaft</a:t>
            </a:r>
            <a:br>
              <a:rPr lang="de-DE" sz="14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</a:br>
            <a:endParaRPr lang="de-DE" sz="1400" dirty="0">
              <a:solidFill>
                <a:srgbClr val="444444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91CCAF3-E046-4970-7529-C1DC5C419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795" y="2590541"/>
            <a:ext cx="5991900" cy="20612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50" name="Picture 2" descr="Berufs- und Brancheninfo: Entsorgungs- und Recyclingfachkraft - WKO">
            <a:extLst>
              <a:ext uri="{FF2B5EF4-FFF2-40B4-BE49-F238E27FC236}">
                <a16:creationId xmlns:a16="http://schemas.microsoft.com/office/drawing/2014/main" id="{75504AD3-03D9-575D-2131-8BAC1B21B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95" y="878188"/>
            <a:ext cx="3024216" cy="169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Neu! (Album) – Wikipedia">
            <a:extLst>
              <a:ext uri="{FF2B5EF4-FFF2-40B4-BE49-F238E27FC236}">
                <a16:creationId xmlns:a16="http://schemas.microsoft.com/office/drawing/2014/main" id="{80932B1F-8A44-37BB-9F51-C70679E62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860" y="719455"/>
            <a:ext cx="864728" cy="864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813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0D1829-ABFD-8AB0-6C79-83ECAD53E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27635"/>
            <a:ext cx="7886700" cy="387798"/>
          </a:xfrm>
        </p:spPr>
        <p:txBody>
          <a:bodyPr/>
          <a:lstStyle/>
          <a:p>
            <a:r>
              <a:rPr lang="de-DE" sz="2800" dirty="0"/>
              <a:t>Garten- und Grünflächengestaltung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75F8972-0FBB-FA66-E2ED-DB262D097B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878189"/>
            <a:ext cx="7886700" cy="320601"/>
          </a:xfrm>
        </p:spPr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9A97F647-8F55-D01B-4F19-BF5FFB37CE5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C5D0722-056F-2742-9846-DEDCB08F0C20}" type="datetime1">
              <a:rPr lang="de-AT" smtClean="0"/>
              <a:t>23.04.2024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4A22C36-F755-1E60-CD2A-1BD3F80378D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9975" y="1352550"/>
            <a:ext cx="5190613" cy="1511572"/>
          </a:xfrm>
        </p:spPr>
        <p:txBody>
          <a:bodyPr>
            <a:normAutofit/>
          </a:bodyPr>
          <a:lstStyle/>
          <a:p>
            <a:r>
              <a:rPr lang="de-AT" dirty="0"/>
              <a:t> </a:t>
            </a:r>
            <a:endParaRPr lang="de-DE" dirty="0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04F3D78F-C23B-8BCF-AE1A-CD1532FE4E33}"/>
              </a:ext>
            </a:extLst>
          </p:cNvPr>
          <p:cNvSpPr txBox="1">
            <a:spLocks/>
          </p:cNvSpPr>
          <p:nvPr/>
        </p:nvSpPr>
        <p:spPr>
          <a:xfrm>
            <a:off x="3800759" y="951696"/>
            <a:ext cx="5041931" cy="2836078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ts val="2520"/>
              </a:lnSpc>
              <a:spcBef>
                <a:spcPts val="0"/>
              </a:spcBef>
              <a:spcAft>
                <a:spcPts val="750"/>
              </a:spcAft>
              <a:buClr>
                <a:srgbClr val="85C266"/>
              </a:buClr>
              <a:buFont typeface="Wingdings" pitchFamily="2" charset="2"/>
              <a:buChar char="§"/>
              <a:defRPr sz="2100" b="0" i="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ts val="2160"/>
              </a:lnSpc>
              <a:spcBef>
                <a:spcPts val="0"/>
              </a:spcBef>
              <a:spcAft>
                <a:spcPts val="375"/>
              </a:spcAft>
              <a:buClr>
                <a:srgbClr val="85C266"/>
              </a:buClr>
              <a:buFont typeface="Wingdings" pitchFamily="2" charset="2"/>
              <a:buChar char="§"/>
              <a:defRPr sz="1800" b="0" i="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375"/>
              </a:spcAft>
              <a:buClr>
                <a:srgbClr val="85C266"/>
              </a:buClr>
              <a:buFont typeface="Wingdings" pitchFamily="2" charset="2"/>
              <a:buChar char="§"/>
              <a:defRPr sz="1500" b="0" i="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ts val="1620"/>
              </a:lnSpc>
              <a:spcBef>
                <a:spcPts val="0"/>
              </a:spcBef>
              <a:spcAft>
                <a:spcPts val="375"/>
              </a:spcAft>
              <a:buClr>
                <a:srgbClr val="85C266"/>
              </a:buClr>
              <a:buFont typeface="Wingdings" pitchFamily="2" charset="2"/>
              <a:buChar char="§"/>
              <a:defRPr sz="1350" b="0" i="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375"/>
              </a:spcAft>
              <a:buClr>
                <a:srgbClr val="85C266"/>
              </a:buClr>
              <a:buFont typeface="Wingdings" pitchFamily="2" charset="2"/>
              <a:buChar char="§"/>
              <a:defRPr sz="1100" b="0" i="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endParaRPr lang="de-DE" sz="105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DDF43D5-AACD-A1A3-4ADF-0621CE541741}"/>
              </a:ext>
            </a:extLst>
          </p:cNvPr>
          <p:cNvSpPr txBox="1"/>
          <p:nvPr/>
        </p:nvSpPr>
        <p:spPr>
          <a:xfrm flipH="1">
            <a:off x="781048" y="2960049"/>
            <a:ext cx="3522437" cy="161583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/>
            <a:r>
              <a:rPr lang="de-DE" sz="105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 wird im Sommer 2024 veröffentlicht</a:t>
            </a:r>
          </a:p>
        </p:txBody>
      </p:sp>
      <p:pic>
        <p:nvPicPr>
          <p:cNvPr id="7" name="Picture 2" descr="In Arbeit&quot; Bilder – Durchsuchen 623 Archivfotos, Vektorgrafiken und Videos  | Adobe Stock">
            <a:extLst>
              <a:ext uri="{FF2B5EF4-FFF2-40B4-BE49-F238E27FC236}">
                <a16:creationId xmlns:a16="http://schemas.microsoft.com/office/drawing/2014/main" id="{845261A9-C593-533C-443E-89258E2DF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452" y="168201"/>
            <a:ext cx="1110119" cy="68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ärtner Ausbildung | Infos &amp; freie Stellen ✓">
            <a:extLst>
              <a:ext uri="{FF2B5EF4-FFF2-40B4-BE49-F238E27FC236}">
                <a16:creationId xmlns:a16="http://schemas.microsoft.com/office/drawing/2014/main" id="{E64DADB8-657F-03DD-2B8B-187D33103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56" y="925648"/>
            <a:ext cx="3467357" cy="194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4896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0D1829-ABFD-8AB0-6C79-83ECAD53E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27635"/>
            <a:ext cx="7886700" cy="387798"/>
          </a:xfrm>
        </p:spPr>
        <p:txBody>
          <a:bodyPr/>
          <a:lstStyle/>
          <a:p>
            <a:r>
              <a:rPr lang="de-DE" sz="2800" dirty="0"/>
              <a:t>KFZ-Technik</a:t>
            </a:r>
            <a:endParaRPr lang="de-DE" sz="300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75F8972-0FBB-FA66-E2ED-DB262D097B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878189"/>
            <a:ext cx="7886700" cy="320601"/>
          </a:xfrm>
        </p:spPr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9A97F647-8F55-D01B-4F19-BF5FFB37CE5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C5D0722-056F-2742-9846-DEDCB08F0C20}" type="datetime1">
              <a:rPr lang="de-AT" smtClean="0"/>
              <a:t>23.04.2024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4A22C36-F755-1E60-CD2A-1BD3F80378D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9975" y="1352550"/>
            <a:ext cx="5190613" cy="1511572"/>
          </a:xfrm>
        </p:spPr>
        <p:txBody>
          <a:bodyPr>
            <a:normAutofit/>
          </a:bodyPr>
          <a:lstStyle/>
          <a:p>
            <a:r>
              <a:rPr lang="de-AT" dirty="0"/>
              <a:t> </a:t>
            </a:r>
          </a:p>
          <a:p>
            <a:endParaRPr lang="de-DE" dirty="0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04F3D78F-C23B-8BCF-AE1A-CD1532FE4E33}"/>
              </a:ext>
            </a:extLst>
          </p:cNvPr>
          <p:cNvSpPr txBox="1">
            <a:spLocks/>
          </p:cNvSpPr>
          <p:nvPr/>
        </p:nvSpPr>
        <p:spPr>
          <a:xfrm>
            <a:off x="5174343" y="1993432"/>
            <a:ext cx="3596890" cy="2952045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ts val="2520"/>
              </a:lnSpc>
              <a:spcBef>
                <a:spcPts val="0"/>
              </a:spcBef>
              <a:spcAft>
                <a:spcPts val="750"/>
              </a:spcAft>
              <a:buClr>
                <a:srgbClr val="85C266"/>
              </a:buClr>
              <a:buFont typeface="Wingdings" pitchFamily="2" charset="2"/>
              <a:buChar char="§"/>
              <a:defRPr sz="2100" b="0" i="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ts val="2160"/>
              </a:lnSpc>
              <a:spcBef>
                <a:spcPts val="0"/>
              </a:spcBef>
              <a:spcAft>
                <a:spcPts val="375"/>
              </a:spcAft>
              <a:buClr>
                <a:srgbClr val="85C266"/>
              </a:buClr>
              <a:buFont typeface="Wingdings" pitchFamily="2" charset="2"/>
              <a:buChar char="§"/>
              <a:defRPr sz="1800" b="0" i="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375"/>
              </a:spcAft>
              <a:buClr>
                <a:srgbClr val="85C266"/>
              </a:buClr>
              <a:buFont typeface="Wingdings" pitchFamily="2" charset="2"/>
              <a:buChar char="§"/>
              <a:defRPr sz="1500" b="0" i="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ts val="1620"/>
              </a:lnSpc>
              <a:spcBef>
                <a:spcPts val="0"/>
              </a:spcBef>
              <a:spcAft>
                <a:spcPts val="375"/>
              </a:spcAft>
              <a:buClr>
                <a:srgbClr val="85C266"/>
              </a:buClr>
              <a:buFont typeface="Wingdings" pitchFamily="2" charset="2"/>
              <a:buChar char="§"/>
              <a:defRPr sz="1350" b="0" i="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375"/>
              </a:spcAft>
              <a:buClr>
                <a:srgbClr val="85C266"/>
              </a:buClr>
              <a:buFont typeface="Wingdings" pitchFamily="2" charset="2"/>
              <a:buChar char="§"/>
              <a:defRPr sz="1100" b="0" i="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de-DE" sz="1400" dirty="0"/>
              <a:t>Kurs 7700 ist verpflichtend </a:t>
            </a:r>
          </a:p>
          <a:p>
            <a:pPr lvl="1">
              <a:lnSpc>
                <a:spcPct val="150000"/>
              </a:lnSpc>
              <a:spcAft>
                <a:spcPts val="0"/>
              </a:spcAft>
            </a:pPr>
            <a:r>
              <a:rPr lang="de-DE" sz="1200" dirty="0"/>
              <a:t>um ein gewisses Startniveau im Kurs voraussetzen zu können (Fachkenntnisse)</a:t>
            </a:r>
          </a:p>
          <a:p>
            <a:pPr marL="342900" lvl="1" indent="0">
              <a:lnSpc>
                <a:spcPct val="150000"/>
              </a:lnSpc>
              <a:spcAft>
                <a:spcPts val="0"/>
              </a:spcAft>
              <a:buNone/>
            </a:pPr>
            <a:endParaRPr lang="de-DE" sz="1600" dirty="0"/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de-DE" sz="1400" dirty="0"/>
              <a:t>Kurs 7701 Ausbildung KFZ</a:t>
            </a:r>
          </a:p>
          <a:p>
            <a:pPr lvl="1">
              <a:lnSpc>
                <a:spcPct val="150000"/>
              </a:lnSpc>
              <a:spcAft>
                <a:spcPts val="0"/>
              </a:spcAft>
            </a:pPr>
            <a:r>
              <a:rPr lang="de-DE" sz="1200" dirty="0"/>
              <a:t>Kurs kann nur 1x pro Jahr stattfinden</a:t>
            </a:r>
          </a:p>
          <a:p>
            <a:pPr lvl="1">
              <a:lnSpc>
                <a:spcPct val="150000"/>
              </a:lnSpc>
              <a:spcAft>
                <a:spcPts val="0"/>
              </a:spcAft>
            </a:pPr>
            <a:r>
              <a:rPr lang="de-DE" sz="1200" dirty="0"/>
              <a:t>Raumkapazitäten, Trainerkapazitäten</a:t>
            </a:r>
          </a:p>
          <a:p>
            <a:pPr lvl="1">
              <a:lnSpc>
                <a:spcPct val="150000"/>
              </a:lnSpc>
              <a:spcAft>
                <a:spcPts val="0"/>
              </a:spcAft>
            </a:pPr>
            <a:r>
              <a:rPr lang="de-DE" sz="1200" dirty="0"/>
              <a:t>Anmeldung erst nach Besuch von 7700 möglich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2F63492-75BD-0D81-B768-97AA85F7C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4373" y="827312"/>
            <a:ext cx="5614297" cy="1034486"/>
          </a:xfrm>
          <a:prstGeom prst="rect">
            <a:avLst/>
          </a:prstGeom>
        </p:spPr>
      </p:pic>
      <p:pic>
        <p:nvPicPr>
          <p:cNvPr id="6146" name="Picture 2" descr="car mechanic in a workshop - engine repair and diagnosis on a vehicle">
            <a:extLst>
              <a:ext uri="{FF2B5EF4-FFF2-40B4-BE49-F238E27FC236}">
                <a16:creationId xmlns:a16="http://schemas.microsoft.com/office/drawing/2014/main" id="{F2CB6C65-1571-EAAD-A624-19A9F5689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66" y="838539"/>
            <a:ext cx="285162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A3F45C5-56B0-53B1-AC10-37CDBF29D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43539"/>
            <a:ext cx="4748791" cy="165958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21826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0D1829-ABFD-8AB0-6C79-83ECAD53E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27635"/>
            <a:ext cx="7886700" cy="387798"/>
          </a:xfrm>
        </p:spPr>
        <p:txBody>
          <a:bodyPr/>
          <a:lstStyle/>
          <a:p>
            <a:r>
              <a:rPr lang="de-DE" sz="2800" dirty="0"/>
              <a:t>Pflasterer/Pflasterin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75F8972-0FBB-FA66-E2ED-DB262D097B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878189"/>
            <a:ext cx="7886700" cy="320601"/>
          </a:xfrm>
        </p:spPr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9A97F647-8F55-D01B-4F19-BF5FFB37CE5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C5D0722-056F-2742-9846-DEDCB08F0C20}" type="datetime1">
              <a:rPr lang="de-AT" smtClean="0"/>
              <a:t>23.04.2024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4A22C36-F755-1E60-CD2A-1BD3F80378D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9975" y="1352550"/>
            <a:ext cx="5190613" cy="1511572"/>
          </a:xfrm>
        </p:spPr>
        <p:txBody>
          <a:bodyPr>
            <a:normAutofit/>
          </a:bodyPr>
          <a:lstStyle/>
          <a:p>
            <a:r>
              <a:rPr lang="de-AT" dirty="0"/>
              <a:t> </a:t>
            </a:r>
            <a:endParaRPr lang="de-DE" dirty="0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04F3D78F-C23B-8BCF-AE1A-CD1532FE4E33}"/>
              </a:ext>
            </a:extLst>
          </p:cNvPr>
          <p:cNvSpPr txBox="1">
            <a:spLocks/>
          </p:cNvSpPr>
          <p:nvPr/>
        </p:nvSpPr>
        <p:spPr>
          <a:xfrm>
            <a:off x="3800759" y="951696"/>
            <a:ext cx="5041931" cy="2836078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ts val="2520"/>
              </a:lnSpc>
              <a:spcBef>
                <a:spcPts val="0"/>
              </a:spcBef>
              <a:spcAft>
                <a:spcPts val="750"/>
              </a:spcAft>
              <a:buClr>
                <a:srgbClr val="85C266"/>
              </a:buClr>
              <a:buFont typeface="Wingdings" pitchFamily="2" charset="2"/>
              <a:buChar char="§"/>
              <a:defRPr sz="2100" b="0" i="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ts val="2160"/>
              </a:lnSpc>
              <a:spcBef>
                <a:spcPts val="0"/>
              </a:spcBef>
              <a:spcAft>
                <a:spcPts val="375"/>
              </a:spcAft>
              <a:buClr>
                <a:srgbClr val="85C266"/>
              </a:buClr>
              <a:buFont typeface="Wingdings" pitchFamily="2" charset="2"/>
              <a:buChar char="§"/>
              <a:defRPr sz="1800" b="0" i="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375"/>
              </a:spcAft>
              <a:buClr>
                <a:srgbClr val="85C266"/>
              </a:buClr>
              <a:buFont typeface="Wingdings" pitchFamily="2" charset="2"/>
              <a:buChar char="§"/>
              <a:defRPr sz="1500" b="0" i="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ts val="1620"/>
              </a:lnSpc>
              <a:spcBef>
                <a:spcPts val="0"/>
              </a:spcBef>
              <a:spcAft>
                <a:spcPts val="375"/>
              </a:spcAft>
              <a:buClr>
                <a:srgbClr val="85C266"/>
              </a:buClr>
              <a:buFont typeface="Wingdings" pitchFamily="2" charset="2"/>
              <a:buChar char="§"/>
              <a:defRPr sz="1350" b="0" i="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375"/>
              </a:spcAft>
              <a:buClr>
                <a:srgbClr val="85C266"/>
              </a:buClr>
              <a:buFont typeface="Wingdings" pitchFamily="2" charset="2"/>
              <a:buChar char="§"/>
              <a:defRPr sz="1100" b="0" i="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de-DE" sz="1200" b="1" dirty="0"/>
              <a:t>Anmeldung nur </a:t>
            </a:r>
            <a:r>
              <a:rPr lang="de-DE" sz="1200" dirty="0"/>
              <a:t>mittels </a:t>
            </a:r>
            <a:r>
              <a:rPr lang="de-DE" sz="1200" b="1" dirty="0"/>
              <a:t>Anmeldeformular</a:t>
            </a:r>
            <a:r>
              <a:rPr lang="de-DE" sz="1200" dirty="0"/>
              <a:t> möglich, wegen </a:t>
            </a:r>
            <a:r>
              <a:rPr lang="de-DE" sz="1200" b="1" dirty="0"/>
              <a:t>abweichenden Stornobedingungen</a:t>
            </a:r>
            <a:endParaRPr lang="de-DE" sz="1200" dirty="0"/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de-DE" sz="1050" dirty="0"/>
              <a:t>Grund: Material für Praxis muss vorzeitig bestellt werden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de-DE" sz="1050" dirty="0"/>
              <a:t>Bis </a:t>
            </a:r>
            <a:r>
              <a:rPr lang="de-DE" sz="1050" b="1" dirty="0"/>
              <a:t>1 Monat </a:t>
            </a:r>
            <a:r>
              <a:rPr lang="de-DE" sz="1050" dirty="0"/>
              <a:t>vor Kursbeginn verrechnen wir bei einer Abmeldung keine Stornokosten. Nach dieser Frist werden Stornokosten in Höhe von </a:t>
            </a:r>
            <a:r>
              <a:rPr lang="de-DE" sz="1050" b="1" dirty="0"/>
              <a:t>50%</a:t>
            </a:r>
            <a:r>
              <a:rPr lang="de-DE" sz="1050" dirty="0"/>
              <a:t> des </a:t>
            </a:r>
            <a:r>
              <a:rPr lang="de-DE" sz="1050" b="1" dirty="0"/>
              <a:t>Kurspreises</a:t>
            </a:r>
            <a:r>
              <a:rPr lang="de-DE" sz="1050" dirty="0"/>
              <a:t>, bei Nichterscheinen am Kurstag wird der gesamte Kurspreis in Rechnung gestellt. Die Nominierung einer Ersatzperson ist möglich. </a:t>
            </a: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endParaRPr lang="de-DE" sz="1050" dirty="0"/>
          </a:p>
        </p:txBody>
      </p:sp>
      <p:pic>
        <p:nvPicPr>
          <p:cNvPr id="1026" name="Picture 2" descr="Handwerker verlegt Pflastersteine">
            <a:extLst>
              <a:ext uri="{FF2B5EF4-FFF2-40B4-BE49-F238E27FC236}">
                <a16:creationId xmlns:a16="http://schemas.microsoft.com/office/drawing/2014/main" id="{7350EB1A-FC21-5A8A-3B2C-9100DC9B8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61" y="951696"/>
            <a:ext cx="2856387" cy="190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DDF43D5-AACD-A1A3-4ADF-0621CE541741}"/>
              </a:ext>
            </a:extLst>
          </p:cNvPr>
          <p:cNvSpPr txBox="1"/>
          <p:nvPr/>
        </p:nvSpPr>
        <p:spPr>
          <a:xfrm flipH="1">
            <a:off x="628649" y="3040841"/>
            <a:ext cx="2615293" cy="1385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/>
            <a:r>
              <a:rPr lang="de-DE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 wird im Sommer 2024 veröffentlicht</a:t>
            </a:r>
          </a:p>
        </p:txBody>
      </p:sp>
    </p:spTree>
    <p:extLst>
      <p:ext uri="{BB962C8B-B14F-4D97-AF65-F5344CB8AC3E}">
        <p14:creationId xmlns:p14="http://schemas.microsoft.com/office/powerpoint/2010/main" val="3849618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0D1829-ABFD-8AB0-6C79-83ECAD53E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27635"/>
            <a:ext cx="7886700" cy="387798"/>
          </a:xfrm>
        </p:spPr>
        <p:txBody>
          <a:bodyPr/>
          <a:lstStyle/>
          <a:p>
            <a:r>
              <a:rPr lang="de-DE" sz="2800" dirty="0"/>
              <a:t>Reinigungstechnik (</a:t>
            </a:r>
            <a:r>
              <a:rPr lang="de-DE" sz="2800" dirty="0" err="1"/>
              <a:t>Kursnr</a:t>
            </a:r>
            <a:r>
              <a:rPr lang="de-DE" sz="2800" dirty="0"/>
              <a:t>. </a:t>
            </a:r>
            <a:r>
              <a:rPr lang="de-DE" sz="2800" dirty="0">
                <a:hlinkClick r:id="rId2"/>
              </a:rPr>
              <a:t>7306</a:t>
            </a:r>
            <a:r>
              <a:rPr lang="de-DE" sz="2800" dirty="0"/>
              <a:t>)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75F8972-0FBB-FA66-E2ED-DB262D097B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878189"/>
            <a:ext cx="7886700" cy="320601"/>
          </a:xfrm>
        </p:spPr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9A97F647-8F55-D01B-4F19-BF5FFB37CE5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C5D0722-056F-2742-9846-DEDCB08F0C20}" type="datetime1">
              <a:rPr lang="de-AT" smtClean="0"/>
              <a:t>23.04.2024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4A22C36-F755-1E60-CD2A-1BD3F80378D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9975" y="1352550"/>
            <a:ext cx="5190613" cy="1511572"/>
          </a:xfrm>
        </p:spPr>
        <p:txBody>
          <a:bodyPr>
            <a:normAutofit/>
          </a:bodyPr>
          <a:lstStyle/>
          <a:p>
            <a:r>
              <a:rPr lang="de-AT" dirty="0"/>
              <a:t> </a:t>
            </a:r>
            <a:endParaRPr lang="de-DE" dirty="0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04F3D78F-C23B-8BCF-AE1A-CD1532FE4E33}"/>
              </a:ext>
            </a:extLst>
          </p:cNvPr>
          <p:cNvSpPr txBox="1">
            <a:spLocks/>
          </p:cNvSpPr>
          <p:nvPr/>
        </p:nvSpPr>
        <p:spPr>
          <a:xfrm>
            <a:off x="3844301" y="1878796"/>
            <a:ext cx="5041931" cy="3164918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ts val="2520"/>
              </a:lnSpc>
              <a:spcBef>
                <a:spcPts val="0"/>
              </a:spcBef>
              <a:spcAft>
                <a:spcPts val="750"/>
              </a:spcAft>
              <a:buClr>
                <a:srgbClr val="85C266"/>
              </a:buClr>
              <a:buFont typeface="Wingdings" pitchFamily="2" charset="2"/>
              <a:buChar char="§"/>
              <a:defRPr sz="2100" b="0" i="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ts val="2160"/>
              </a:lnSpc>
              <a:spcBef>
                <a:spcPts val="0"/>
              </a:spcBef>
              <a:spcAft>
                <a:spcPts val="375"/>
              </a:spcAft>
              <a:buClr>
                <a:srgbClr val="85C266"/>
              </a:buClr>
              <a:buFont typeface="Wingdings" pitchFamily="2" charset="2"/>
              <a:buChar char="§"/>
              <a:defRPr sz="1800" b="0" i="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375"/>
              </a:spcAft>
              <a:buClr>
                <a:srgbClr val="85C266"/>
              </a:buClr>
              <a:buFont typeface="Wingdings" pitchFamily="2" charset="2"/>
              <a:buChar char="§"/>
              <a:defRPr sz="1500" b="0" i="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ts val="1620"/>
              </a:lnSpc>
              <a:spcBef>
                <a:spcPts val="0"/>
              </a:spcBef>
              <a:spcAft>
                <a:spcPts val="375"/>
              </a:spcAft>
              <a:buClr>
                <a:srgbClr val="85C266"/>
              </a:buClr>
              <a:buFont typeface="Wingdings" pitchFamily="2" charset="2"/>
              <a:buChar char="§"/>
              <a:defRPr sz="1350" b="0" i="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375"/>
              </a:spcAft>
              <a:buClr>
                <a:srgbClr val="85C266"/>
              </a:buClr>
              <a:buFont typeface="Wingdings" pitchFamily="2" charset="2"/>
              <a:buChar char="§"/>
              <a:defRPr sz="1100" b="0" i="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de-DE" sz="1200" dirty="0">
                <a:hlinkClick r:id="rId3"/>
              </a:rPr>
              <a:t>9054P Mathematik Grundlagen</a:t>
            </a:r>
            <a:endParaRPr lang="de-DE" sz="1200" dirty="0"/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endParaRPr lang="de-DE" sz="1200" b="1" dirty="0"/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de-DE" sz="1200" b="1" dirty="0"/>
              <a:t>Maschinen</a:t>
            </a:r>
            <a:r>
              <a:rPr lang="de-DE" sz="1200" dirty="0"/>
              <a:t> </a:t>
            </a:r>
            <a:r>
              <a:rPr lang="de-DE" sz="1200" b="1" dirty="0"/>
              <a:t>ausborgen für LAP/MP</a:t>
            </a:r>
            <a:r>
              <a:rPr lang="de-DE" sz="1200" dirty="0"/>
              <a:t> (keine Reinigungsmittel):</a:t>
            </a:r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de-AT" sz="1200" dirty="0"/>
              <a:t>Ankündigung per Mail an Frau Simone Karlseder (</a:t>
            </a:r>
            <a:r>
              <a:rPr lang="de-AT" sz="1200" dirty="0">
                <a:hlinkClick r:id="rId4"/>
              </a:rPr>
              <a:t>simone.karlseder@wifi-ooe.at</a:t>
            </a:r>
            <a:r>
              <a:rPr lang="de-AT" sz="1200" dirty="0"/>
              <a:t>)</a:t>
            </a:r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de-AT" sz="1200" dirty="0"/>
              <a:t>Mind.15min vor Prüfungsstart muss Frau Karlseder unter 05 7000 7502 kontaktiert werden, Ausgabe von Maschinen und Übergabe der Kaution (100€) in bar. </a:t>
            </a:r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de-AT" sz="1200" dirty="0"/>
              <a:t>Bei Rückgabe der Reinigungsmaschinen muss Frau Karlseder telefonisch kontaktiert werden, um die Rücknahme abzuschließen und die Kaution zurückzuzahlen.</a:t>
            </a:r>
          </a:p>
        </p:txBody>
      </p:sp>
      <p:pic>
        <p:nvPicPr>
          <p:cNvPr id="5122" name="Picture 2" descr="Couple as a professional cleaners in blue uniform cleaning bathroom. Cleaning service concept">
            <a:extLst>
              <a:ext uri="{FF2B5EF4-FFF2-40B4-BE49-F238E27FC236}">
                <a16:creationId xmlns:a16="http://schemas.microsoft.com/office/drawing/2014/main" id="{0F627386-85DD-48D1-664A-FC7980F1A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939157"/>
            <a:ext cx="2900755" cy="1934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C7F1C28-5A00-037F-747E-456443515C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61" y="2864122"/>
            <a:ext cx="3781198" cy="13618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C9BF772-6F2E-78D5-3A20-0D86754E66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2780" y="846635"/>
            <a:ext cx="5304971" cy="88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7251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WIFI">
      <a:dk1>
        <a:srgbClr val="000000"/>
      </a:dk1>
      <a:lt1>
        <a:srgbClr val="FFFFFF"/>
      </a:lt1>
      <a:dk2>
        <a:srgbClr val="0D2500"/>
      </a:dk2>
      <a:lt2>
        <a:srgbClr val="E1E1E1"/>
      </a:lt2>
      <a:accent1>
        <a:srgbClr val="339900"/>
      </a:accent1>
      <a:accent2>
        <a:srgbClr val="5BAC33"/>
      </a:accent2>
      <a:accent3>
        <a:srgbClr val="85C166"/>
      </a:accent3>
      <a:accent4>
        <a:srgbClr val="ACD699"/>
      </a:accent4>
      <a:accent5>
        <a:srgbClr val="D6EBCC"/>
      </a:accent5>
      <a:accent6>
        <a:srgbClr val="339900"/>
      </a:accent6>
      <a:hlink>
        <a:srgbClr val="257300"/>
      </a:hlink>
      <a:folHlink>
        <a:srgbClr val="194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vert="horz" wrap="square" lIns="0" tIns="0" rIns="0" bIns="0" rtlCol="0" anchor="t" anchorCtr="0">
        <a:spAutoFit/>
      </a:bodyPr>
      <a:lstStyle>
        <a:defPPr algn="l">
          <a:defRPr sz="900" b="1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3" id="{1A53E260-0A87-482F-985A-053B46557E1C}" vid="{4E82F7A7-F31C-4389-A2F2-B4BCB97FD2ED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Stiftungstreffen_GT</Template>
  <TotalTime>0</TotalTime>
  <Words>499</Words>
  <Application>Microsoft Office PowerPoint</Application>
  <PresentationFormat>Bildschirmpräsentation (16:9)</PresentationFormat>
  <Paragraphs>101</Paragraphs>
  <Slides>15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19" baseType="lpstr">
      <vt:lpstr>Arial</vt:lpstr>
      <vt:lpstr>Calibri</vt:lpstr>
      <vt:lpstr>Wingdings</vt:lpstr>
      <vt:lpstr>Office</vt:lpstr>
      <vt:lpstr>Stiftungstreffen</vt:lpstr>
      <vt:lpstr>PROGRAMME</vt:lpstr>
      <vt:lpstr>Bautechnische:r Zeichner:in</vt:lpstr>
      <vt:lpstr>Berufskraftfahrer:in (Kursnr. 8802)</vt:lpstr>
      <vt:lpstr>Entsorgungs- und Recyclingfachkraft (Kursnr. 5621)</vt:lpstr>
      <vt:lpstr>Garten- und Grünflächengestaltung</vt:lpstr>
      <vt:lpstr>KFZ-Technik</vt:lpstr>
      <vt:lpstr>Pflasterer/Pflasterin</vt:lpstr>
      <vt:lpstr>Reinigungstechnik (Kursnr. 7306)</vt:lpstr>
      <vt:lpstr>Speditionskaufmann/-frau</vt:lpstr>
      <vt:lpstr>Speditionslogistik</vt:lpstr>
      <vt:lpstr>Fahrradmechatronik (Kursnr. 8050 + 8051 + 8052)</vt:lpstr>
      <vt:lpstr>Zimmerei (Kursnr. 6369)</vt:lpstr>
      <vt:lpstr>PowerPoint-Präsentation</vt:lpstr>
      <vt:lpstr>Kontaktdaten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Stiftungstreffen</dc:title>
  <dc:creator>Gaisberger Thomas Ing. - WIFI OÖ</dc:creator>
  <cp:lastModifiedBy>Gaisberger Thomas Ing. - WIFI OÖ</cp:lastModifiedBy>
  <cp:revision>9</cp:revision>
  <dcterms:created xsi:type="dcterms:W3CDTF">2023-05-02T08:30:22Z</dcterms:created>
  <dcterms:modified xsi:type="dcterms:W3CDTF">2024-04-23T09:26:08Z</dcterms:modified>
</cp:coreProperties>
</file>