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notesMasterIdLst>
    <p:notesMasterId r:id="rId4"/>
  </p:notesMasterIdLst>
  <p:sldIdLst>
    <p:sldId id="305" r:id="rId2"/>
    <p:sldId id="308" r:id="rId3"/>
  </p:sldIdLst>
  <p:sldSz cx="9144000" cy="5143500" type="screen16x9"/>
  <p:notesSz cx="6858000" cy="9144000"/>
  <p:embeddedFontLst>
    <p:embeddedFont>
      <p:font typeface="Arsenal" panose="020B060402020202020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BF"/>
    <a:srgbClr val="000000"/>
    <a:srgbClr val="AC242A"/>
    <a:srgbClr val="8917A6"/>
    <a:srgbClr val="00973A"/>
    <a:srgbClr val="006F34"/>
    <a:srgbClr val="00A597"/>
    <a:srgbClr val="FF8204"/>
    <a:srgbClr val="DC440A"/>
    <a:srgbClr val="00A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5"/>
  </p:normalViewPr>
  <p:slideViewPr>
    <p:cSldViewPr snapToGrid="0" snapToObjects="1">
      <p:cViewPr varScale="1">
        <p:scale>
          <a:sx n="150" d="100"/>
          <a:sy n="150" d="100"/>
        </p:scale>
        <p:origin x="4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D739F-0FF6-1644-8560-2B2B494A9E88}" type="datetimeFigureOut">
              <a:rPr lang="de-DE" smtClean="0"/>
              <a:t>13.05.2024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490F8-3C3D-7C4B-820A-CD97522313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19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490F8-3C3D-7C4B-820A-CD97522313B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71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257678BF-E162-DEBD-1B5A-651B91B7D3F7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7829" y="1999595"/>
            <a:ext cx="7932057" cy="640857"/>
          </a:xfrm>
        </p:spPr>
        <p:txBody>
          <a:bodyPr lIns="0" tIns="0" rIns="0" bIns="0" anchor="b">
            <a:normAutofit/>
          </a:bodyPr>
          <a:lstStyle>
            <a:lvl1pPr algn="ctr">
              <a:defRPr sz="4400" b="1" i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302492"/>
            <a:ext cx="6858000" cy="640857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0" spc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UNTERTITEL DER PRÄSENTATION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4BB4304-F8C4-AA62-C500-EFB9B94CB4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48454" y="485811"/>
            <a:ext cx="847091" cy="106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4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/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2D3D8B9E-4B9C-5943-EB9A-4BF8BCB7B4D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41904" y="0"/>
            <a:ext cx="2802096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4" name="Date Placeholder 3">
            <a:extLst>
              <a:ext uri="{FF2B5EF4-FFF2-40B4-BE49-F238E27FC236}">
                <a16:creationId xmlns:a16="http://schemas.microsoft.com/office/drawing/2014/main" id="{337D775D-82A4-D09D-239B-CCB7F3A1A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6331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E7684CB3-2038-324A-B8CF-96690BD86572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299EB-F3D2-4F2E-A57B-2B51C23DF0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27635"/>
            <a:ext cx="5396014" cy="457201"/>
          </a:xfrm>
        </p:spPr>
        <p:txBody>
          <a:bodyPr wrap="square" lIns="0" tIns="0" rIns="0" bIns="0" anchor="t" anchorCtr="0">
            <a:spAutoFit/>
          </a:bodyPr>
          <a:lstStyle/>
          <a:p>
            <a:r>
              <a:rPr lang="de-DE" dirty="0"/>
              <a:t>Inhaltsverzeichnis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8125A-35AA-51F7-6600-2214AD474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5400776" cy="320601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623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ohne Bild/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hteck 61">
            <a:extLst>
              <a:ext uri="{FF2B5EF4-FFF2-40B4-BE49-F238E27FC236}">
                <a16:creationId xmlns:a16="http://schemas.microsoft.com/office/drawing/2014/main" id="{F1F757DD-64DD-2933-3BA0-3C958E95222B}"/>
              </a:ext>
            </a:extLst>
          </p:cNvPr>
          <p:cNvSpPr/>
          <p:nvPr userDrawn="1"/>
        </p:nvSpPr>
        <p:spPr>
          <a:xfrm>
            <a:off x="4156370" y="1425830"/>
            <a:ext cx="4363741" cy="3123882"/>
          </a:xfrm>
          <a:prstGeom prst="rect">
            <a:avLst/>
          </a:prstGeom>
          <a:solidFill>
            <a:srgbClr val="D6EB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Date Placeholder 3">
            <a:extLst>
              <a:ext uri="{FF2B5EF4-FFF2-40B4-BE49-F238E27FC236}">
                <a16:creationId xmlns:a16="http://schemas.microsoft.com/office/drawing/2014/main" id="{337D775D-82A4-D09D-239B-CCB7F3A1A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8420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E7684CB3-2038-324A-B8CF-96690BD86572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299EB-F3D2-4F2E-A57B-2B51C23DF0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27635"/>
            <a:ext cx="5396014" cy="457201"/>
          </a:xfrm>
        </p:spPr>
        <p:txBody>
          <a:bodyPr wrap="square" lIns="0" tIns="0" rIns="0" bIns="0" anchor="t" anchorCtr="0">
            <a:spAutoFit/>
          </a:bodyPr>
          <a:lstStyle/>
          <a:p>
            <a:r>
              <a:rPr lang="de-DE" dirty="0"/>
              <a:t>Inhaltsverzeichnis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8125A-35AA-51F7-6600-2214AD474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5400776" cy="320601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1F667A1-AC6B-2C67-0D00-B2DDD99FDADE}"/>
              </a:ext>
            </a:extLst>
          </p:cNvPr>
          <p:cNvCxnSpPr/>
          <p:nvPr userDrawn="1"/>
        </p:nvCxnSpPr>
        <p:spPr>
          <a:xfrm>
            <a:off x="623888" y="1762301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71C02A0-693C-0A6E-2A29-6CD2769F9CAE}"/>
              </a:ext>
            </a:extLst>
          </p:cNvPr>
          <p:cNvCxnSpPr/>
          <p:nvPr userDrawn="1"/>
        </p:nvCxnSpPr>
        <p:spPr>
          <a:xfrm>
            <a:off x="623888" y="2028309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6734625B-9A17-55A3-B927-E4DA91755653}"/>
              </a:ext>
            </a:extLst>
          </p:cNvPr>
          <p:cNvCxnSpPr/>
          <p:nvPr userDrawn="1"/>
        </p:nvCxnSpPr>
        <p:spPr>
          <a:xfrm>
            <a:off x="623888" y="2294317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EC296FFD-983B-1602-58A3-0A70D85E7466}"/>
              </a:ext>
            </a:extLst>
          </p:cNvPr>
          <p:cNvCxnSpPr/>
          <p:nvPr userDrawn="1"/>
        </p:nvCxnSpPr>
        <p:spPr>
          <a:xfrm>
            <a:off x="623888" y="2576949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B938A3EA-D824-830E-EAC6-E5518C4E87D1}"/>
              </a:ext>
            </a:extLst>
          </p:cNvPr>
          <p:cNvCxnSpPr/>
          <p:nvPr userDrawn="1"/>
        </p:nvCxnSpPr>
        <p:spPr>
          <a:xfrm>
            <a:off x="623888" y="2837415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313F0F68-D6F8-87BC-EA18-42FEDF936325}"/>
              </a:ext>
            </a:extLst>
          </p:cNvPr>
          <p:cNvCxnSpPr/>
          <p:nvPr userDrawn="1"/>
        </p:nvCxnSpPr>
        <p:spPr>
          <a:xfrm>
            <a:off x="623888" y="3108963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563A7DAB-CCFD-9CF7-1F18-DBCC4335DCD8}"/>
              </a:ext>
            </a:extLst>
          </p:cNvPr>
          <p:cNvCxnSpPr/>
          <p:nvPr userDrawn="1"/>
        </p:nvCxnSpPr>
        <p:spPr>
          <a:xfrm>
            <a:off x="623888" y="3383283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259BDA20-0CF5-86AF-E985-E62560973086}"/>
              </a:ext>
            </a:extLst>
          </p:cNvPr>
          <p:cNvCxnSpPr/>
          <p:nvPr userDrawn="1"/>
        </p:nvCxnSpPr>
        <p:spPr>
          <a:xfrm>
            <a:off x="623888" y="3649291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>
            <a:extLst>
              <a:ext uri="{FF2B5EF4-FFF2-40B4-BE49-F238E27FC236}">
                <a16:creationId xmlns:a16="http://schemas.microsoft.com/office/drawing/2014/main" id="{AC89E518-7838-E4BD-C47F-DD8ADE3B0B7E}"/>
              </a:ext>
            </a:extLst>
          </p:cNvPr>
          <p:cNvCxnSpPr/>
          <p:nvPr userDrawn="1"/>
        </p:nvCxnSpPr>
        <p:spPr>
          <a:xfrm>
            <a:off x="623888" y="3906986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>
            <a:extLst>
              <a:ext uri="{FF2B5EF4-FFF2-40B4-BE49-F238E27FC236}">
                <a16:creationId xmlns:a16="http://schemas.microsoft.com/office/drawing/2014/main" id="{8D369C44-3593-5A3E-CEB6-A77EE620EDE6}"/>
              </a:ext>
            </a:extLst>
          </p:cNvPr>
          <p:cNvCxnSpPr/>
          <p:nvPr userDrawn="1"/>
        </p:nvCxnSpPr>
        <p:spPr>
          <a:xfrm>
            <a:off x="623888" y="4192389"/>
            <a:ext cx="7896223" cy="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CB3322D-BA3B-87AA-27F1-09890790275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23889" y="1533840"/>
            <a:ext cx="3416096" cy="3123883"/>
          </a:xfrm>
          <a:noFill/>
        </p:spPr>
        <p:txBody>
          <a:bodyPr lIns="0" tIns="0" rIns="0" bIns="0" anchor="t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/>
            </a:pPr>
            <a:r>
              <a:rPr lang="de-DE" dirty="0" err="1"/>
              <a:t>Nr</a:t>
            </a:r>
            <a:r>
              <a:rPr lang="de-DE" dirty="0"/>
              <a:t>	</a:t>
            </a:r>
            <a:r>
              <a:rPr lang="de-AT" dirty="0" err="1"/>
              <a:t>Nullam</a:t>
            </a:r>
            <a:r>
              <a:rPr lang="de-AT" dirty="0"/>
              <a:t> </a:t>
            </a:r>
            <a:r>
              <a:rPr lang="de-AT" dirty="0" err="1"/>
              <a:t>dictum</a:t>
            </a:r>
            <a:r>
              <a:rPr lang="de-AT" dirty="0"/>
              <a:t> </a:t>
            </a:r>
            <a:r>
              <a:rPr lang="de-AT" dirty="0" err="1"/>
              <a:t>felis</a:t>
            </a:r>
            <a:r>
              <a:rPr lang="de-AT" dirty="0"/>
              <a:t> </a:t>
            </a:r>
            <a:r>
              <a:rPr lang="de-AT" dirty="0" err="1"/>
              <a:t>eu</a:t>
            </a:r>
            <a:r>
              <a:rPr lang="de-AT" dirty="0"/>
              <a:t> pede	</a:t>
            </a:r>
            <a:r>
              <a:rPr lang="de-DE" dirty="0"/>
              <a:t> </a:t>
            </a:r>
            <a:r>
              <a:rPr lang="de-DE" dirty="0" err="1"/>
              <a:t>Nr</a:t>
            </a:r>
            <a:endParaRPr lang="de-AT" dirty="0"/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/>
            </a:pPr>
            <a:endParaRPr lang="de-DE" dirty="0"/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5D926654-D1D6-A5F2-4186-141C1D9E6525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4333174" y="1533840"/>
            <a:ext cx="4037741" cy="3123883"/>
          </a:xfrm>
          <a:noFill/>
        </p:spPr>
        <p:txBody>
          <a:bodyPr lIns="0" tIns="0" rIns="0" bIns="0" anchor="t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/>
            </a:pPr>
            <a:r>
              <a:rPr lang="de-DE" dirty="0" err="1"/>
              <a:t>Nr</a:t>
            </a:r>
            <a:r>
              <a:rPr lang="de-DE" dirty="0"/>
              <a:t>	</a:t>
            </a:r>
            <a:r>
              <a:rPr lang="de-AT" dirty="0" err="1"/>
              <a:t>Nullam</a:t>
            </a:r>
            <a:r>
              <a:rPr lang="de-AT" dirty="0"/>
              <a:t> </a:t>
            </a:r>
            <a:r>
              <a:rPr lang="de-AT" dirty="0" err="1"/>
              <a:t>dictum</a:t>
            </a:r>
            <a:r>
              <a:rPr lang="de-AT" dirty="0"/>
              <a:t> </a:t>
            </a:r>
            <a:r>
              <a:rPr lang="de-AT" dirty="0" err="1"/>
              <a:t>felis</a:t>
            </a:r>
            <a:r>
              <a:rPr lang="de-AT" dirty="0"/>
              <a:t> </a:t>
            </a:r>
            <a:r>
              <a:rPr lang="de-AT" dirty="0" err="1"/>
              <a:t>eu</a:t>
            </a:r>
            <a:r>
              <a:rPr lang="de-AT" dirty="0"/>
              <a:t> pede	</a:t>
            </a:r>
            <a:r>
              <a:rPr lang="de-DE" dirty="0"/>
              <a:t> 	</a:t>
            </a:r>
            <a:r>
              <a:rPr lang="de-DE" dirty="0" err="1"/>
              <a:t>Nr</a:t>
            </a:r>
            <a:endParaRPr lang="de-AT" dirty="0"/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690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BC29CA-AE6C-FADB-D50E-2CF8CCF08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F633-AFC6-DA42-8974-F4286E4D0ECE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4" name="Textplatzhalter 4">
            <a:extLst>
              <a:ext uri="{FF2B5EF4-FFF2-40B4-BE49-F238E27FC236}">
                <a16:creationId xmlns:a16="http://schemas.microsoft.com/office/drawing/2014/main" id="{79FF0D8F-21AE-FDCB-3900-0DF3518BC7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7" y="1352550"/>
            <a:ext cx="7886699" cy="3290888"/>
          </a:xfrm>
        </p:spPr>
        <p:txBody>
          <a:bodyPr lIns="0" tIns="0" rIns="0" bIns="0">
            <a:normAutofit/>
          </a:bodyPr>
          <a:lstStyle>
            <a:lvl1pPr marL="171450" indent="-171450">
              <a:lnSpc>
                <a:spcPct val="150000"/>
              </a:lnSpc>
              <a:buClr>
                <a:srgbClr val="85C266"/>
              </a:buClr>
              <a:buFont typeface="Wingdings" pitchFamily="2" charset="2"/>
              <a:buChar char="Ø"/>
              <a:defRPr sz="1100"/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28032DB-C735-2D91-39F0-3E6D3921B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6318E52-4103-2C8F-B6EC-4EA2308CB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5733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A430BB26-0981-A7D6-E683-36A18659E682}"/>
              </a:ext>
            </a:extLst>
          </p:cNvPr>
          <p:cNvSpPr/>
          <p:nvPr userDrawn="1"/>
        </p:nvSpPr>
        <p:spPr>
          <a:xfrm>
            <a:off x="8536538" y="140876"/>
            <a:ext cx="457201" cy="457201"/>
          </a:xfrm>
          <a:prstGeom prst="ellipse">
            <a:avLst/>
          </a:prstGeom>
          <a:solidFill>
            <a:srgbClr val="ADD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86F2B6E5-3131-754A-9D2C-4798B0C6C833}" type="slidenum">
              <a:rPr lang="de-DE" sz="1200" smtClean="0"/>
              <a:pPr/>
              <a:t>‹Nr.›</a:t>
            </a:fld>
            <a:endParaRPr lang="de-DE" sz="1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8889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7" y="1352550"/>
            <a:ext cx="7886699" cy="329088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/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6828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365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7" y="1352550"/>
            <a:ext cx="7886699" cy="3290888"/>
          </a:xfrm>
        </p:spPr>
        <p:txBody>
          <a:bodyPr lIns="0" tIns="0" rIns="0" bIns="0" numCol="2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/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10545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365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7" y="1352550"/>
            <a:ext cx="7886699" cy="3290888"/>
          </a:xfrm>
        </p:spPr>
        <p:txBody>
          <a:bodyPr lIns="0" tIns="0" rIns="0" bIns="0" numCol="3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/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79618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527651D-2496-F956-7F4E-6391495EC3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353108"/>
            <a:ext cx="3761845" cy="32903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86586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57738" y="1352550"/>
            <a:ext cx="3752850" cy="329088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 marL="342900" indent="0">
              <a:lnSpc>
                <a:spcPts val="2160"/>
              </a:lnSpc>
              <a:buClr>
                <a:srgbClr val="85C266"/>
              </a:buClr>
              <a:buNone/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7883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Aufzählung/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527651D-2496-F956-7F4E-6391495EC3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9" y="1353108"/>
            <a:ext cx="2302192" cy="32903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365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19975" y="1352550"/>
            <a:ext cx="5190613" cy="3290888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ts val="2520"/>
              </a:lnSpc>
              <a:spcBef>
                <a:spcPts val="0"/>
              </a:spcBef>
              <a:spcAft>
                <a:spcPts val="750"/>
              </a:spcAft>
              <a:buClr>
                <a:srgbClr val="85C266"/>
              </a:buClr>
              <a:buSzTx/>
              <a:buFont typeface="Wingdings" pitchFamily="2" charset="2"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67499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527651D-2496-F956-7F4E-6391495EC3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48743" y="1353109"/>
            <a:ext cx="3761845" cy="32903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8889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8" y="1352550"/>
            <a:ext cx="3752850" cy="329088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12898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Bullet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8889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8" y="1352550"/>
            <a:ext cx="3752850" cy="329088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161B0161-1A11-893E-2C5C-32C5EB213E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664172" y="1352550"/>
            <a:ext cx="2846416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5A31564-486D-638C-5C9F-02E6DC7A71C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64172" y="2233700"/>
            <a:ext cx="2846416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620FDDD5-BE9B-A17D-004F-CE5561D67FF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664172" y="3089910"/>
            <a:ext cx="2846416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platzhalter 4">
            <a:extLst>
              <a:ext uri="{FF2B5EF4-FFF2-40B4-BE49-F238E27FC236}">
                <a16:creationId xmlns:a16="http://schemas.microsoft.com/office/drawing/2014/main" id="{4E146A7B-A5B2-7E1B-EB41-433B5AE2847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664172" y="3953509"/>
            <a:ext cx="2846416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9623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1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257678BF-E162-DEBD-1B5A-651B91B7D3F7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3540526"/>
            <a:ext cx="6858000" cy="457472"/>
          </a:xfrm>
        </p:spPr>
        <p:txBody>
          <a:bodyPr lIns="0" tIns="0" rIns="0" bIns="0" anchor="b">
            <a:normAutofit/>
          </a:bodyPr>
          <a:lstStyle>
            <a:lvl1pPr algn="ctr">
              <a:defRPr sz="2000" b="1" i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r>
              <a:rPr lang="de-DE" dirty="0"/>
              <a:t>UNTERTITEL DER PRÄSENTATION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1750679"/>
            <a:ext cx="6858000" cy="1517293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4400" b="1" i="0" spc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TITEL DER PRÄSENTATION ZWEIZEILIG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BBF0538-BEDB-D4C6-511E-B6087CE06F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48454" y="485811"/>
            <a:ext cx="847091" cy="106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97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/Bild/Doo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365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E31664F-E720-F337-102F-987E6DE8F9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3887" y="1352551"/>
            <a:ext cx="4232017" cy="6408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161B0161-1A11-893E-2C5C-32C5EB213E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43436" y="2108325"/>
            <a:ext cx="341246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5A31564-486D-638C-5C9F-02E6DC7A71C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443436" y="2967704"/>
            <a:ext cx="341246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620FDDD5-BE9B-A17D-004F-CE5561D67FF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443436" y="3823914"/>
            <a:ext cx="341246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25393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ktstatus Ver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912650" cy="320601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1448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912CDB87-22B8-4149-E9E1-9926332D1DD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3888" y="2369303"/>
            <a:ext cx="1849830" cy="2022421"/>
          </a:xfrm>
          <a:noFill/>
        </p:spPr>
        <p:txBody>
          <a:bodyPr lIns="72000" tIns="72000" rIns="72000" bIns="72000" numCol="1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8" name="Textplatzhalter 4">
            <a:extLst>
              <a:ext uri="{FF2B5EF4-FFF2-40B4-BE49-F238E27FC236}">
                <a16:creationId xmlns:a16="http://schemas.microsoft.com/office/drawing/2014/main" id="{959C1786-7BC0-6846-6072-95B873C7743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3888" y="1918675"/>
            <a:ext cx="1849830" cy="435906"/>
          </a:xfrm>
          <a:noFill/>
        </p:spPr>
        <p:txBody>
          <a:bodyPr lIns="72000" tIns="72000" rIns="72000" bIns="72000" numCol="1" spcCol="180000" anchor="ctr" anchorCtr="0">
            <a:noAutofit/>
          </a:bodyPr>
          <a:lstStyle>
            <a:lvl1pPr marL="0" indent="0">
              <a:lnSpc>
                <a:spcPct val="100000"/>
              </a:lnSpc>
              <a:buClr>
                <a:srgbClr val="85C266"/>
              </a:buClr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D3AB4C45-2DFD-B83B-86D7-09151B3D533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640489" y="2369303"/>
            <a:ext cx="1849830" cy="2022421"/>
          </a:xfrm>
          <a:noFill/>
        </p:spPr>
        <p:txBody>
          <a:bodyPr lIns="72000" tIns="72000" rIns="72000" bIns="72000" numCol="1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75E51843-66B2-7570-FA41-184C36EC051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2640489" y="1918675"/>
            <a:ext cx="1849830" cy="435906"/>
          </a:xfrm>
          <a:noFill/>
        </p:spPr>
        <p:txBody>
          <a:bodyPr lIns="72000" tIns="72000" rIns="72000" bIns="72000" numCol="1" spcCol="180000" anchor="ctr" anchorCtr="0">
            <a:normAutofit/>
          </a:bodyPr>
          <a:lstStyle>
            <a:lvl1pPr marL="0" indent="0">
              <a:lnSpc>
                <a:spcPct val="100000"/>
              </a:lnSpc>
              <a:buClr>
                <a:srgbClr val="85C266"/>
              </a:buClr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40FC6286-C751-0C0E-14A8-9B6CCD24B209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670108" y="2369303"/>
            <a:ext cx="1849830" cy="2022421"/>
          </a:xfrm>
          <a:noFill/>
        </p:spPr>
        <p:txBody>
          <a:bodyPr lIns="72000" tIns="72000" rIns="72000" bIns="72000" numCol="1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4EFE68C6-2301-0FE0-DD85-9C632C71ADC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4670108" y="1918675"/>
            <a:ext cx="1849830" cy="435906"/>
          </a:xfrm>
          <a:noFill/>
        </p:spPr>
        <p:txBody>
          <a:bodyPr lIns="72000" tIns="72000" rIns="72000" bIns="72000" numCol="1" spcCol="180000" anchor="ctr" anchorCtr="0">
            <a:normAutofit/>
          </a:bodyPr>
          <a:lstStyle>
            <a:lvl1pPr marL="0" indent="0">
              <a:lnSpc>
                <a:spcPct val="100000"/>
              </a:lnSpc>
              <a:buClr>
                <a:srgbClr val="85C266"/>
              </a:buClr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D0171B71-4270-38AA-E686-E4546D40C5A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6686709" y="2369303"/>
            <a:ext cx="1849830" cy="2022421"/>
          </a:xfrm>
          <a:noFill/>
        </p:spPr>
        <p:txBody>
          <a:bodyPr lIns="72000" tIns="72000" rIns="72000" bIns="72000" numCol="1" spcCol="18000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FontTx/>
              <a:buNone/>
              <a:defRPr sz="1100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27E0D72B-1C89-33EE-54C9-BA122948CE4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6686709" y="1918675"/>
            <a:ext cx="1849830" cy="435906"/>
          </a:xfrm>
          <a:noFill/>
        </p:spPr>
        <p:txBody>
          <a:bodyPr lIns="72000" tIns="72000" rIns="72000" bIns="72000" numCol="1" spcCol="180000" anchor="ctr" anchorCtr="0">
            <a:normAutofit/>
          </a:bodyPr>
          <a:lstStyle>
            <a:lvl1pPr marL="0" indent="0">
              <a:lnSpc>
                <a:spcPct val="100000"/>
              </a:lnSpc>
              <a:buClr>
                <a:srgbClr val="85C266"/>
              </a:buClr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342900" indent="0">
              <a:lnSpc>
                <a:spcPts val="2160"/>
              </a:lnSpc>
              <a:buClr>
                <a:srgbClr val="85C266"/>
              </a:buClr>
              <a:buFontTx/>
              <a:buNone/>
              <a:defRPr/>
            </a:lvl2pPr>
            <a:lvl3pPr marL="685800" indent="0">
              <a:lnSpc>
                <a:spcPts val="1800"/>
              </a:lnSpc>
              <a:buClr>
                <a:srgbClr val="85C266"/>
              </a:buClr>
              <a:buFontTx/>
              <a:buNone/>
              <a:defRPr/>
            </a:lvl3pPr>
            <a:lvl4pPr marL="1028700" indent="0">
              <a:lnSpc>
                <a:spcPts val="1620"/>
              </a:lnSpc>
              <a:buClr>
                <a:srgbClr val="85C266"/>
              </a:buClr>
              <a:buFontTx/>
              <a:buNone/>
              <a:defRPr/>
            </a:lvl4pPr>
            <a:lvl5pPr marL="1371600" indent="0">
              <a:lnSpc>
                <a:spcPts val="1320"/>
              </a:lnSpc>
              <a:buClr>
                <a:srgbClr val="85C266"/>
              </a:buClr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3E54FA3F-0E19-A97D-3039-EE13E94EAC4D}"/>
              </a:ext>
            </a:extLst>
          </p:cNvPr>
          <p:cNvCxnSpPr/>
          <p:nvPr userDrawn="1"/>
        </p:nvCxnSpPr>
        <p:spPr>
          <a:xfrm>
            <a:off x="623712" y="443344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>
            <a:extLst>
              <a:ext uri="{FF2B5EF4-FFF2-40B4-BE49-F238E27FC236}">
                <a16:creationId xmlns:a16="http://schemas.microsoft.com/office/drawing/2014/main" id="{FE0F6917-CADC-A883-E4DD-1BEDC0D8CC55}"/>
              </a:ext>
            </a:extLst>
          </p:cNvPr>
          <p:cNvCxnSpPr/>
          <p:nvPr userDrawn="1"/>
        </p:nvCxnSpPr>
        <p:spPr>
          <a:xfrm>
            <a:off x="2647288" y="443344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475D3DC7-C1BD-6B7A-62FD-88B7C8F911D6}"/>
              </a:ext>
            </a:extLst>
          </p:cNvPr>
          <p:cNvCxnSpPr/>
          <p:nvPr userDrawn="1"/>
        </p:nvCxnSpPr>
        <p:spPr>
          <a:xfrm>
            <a:off x="4670108" y="443344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F3CC8C92-09EE-1387-A825-29C254079FD0}"/>
              </a:ext>
            </a:extLst>
          </p:cNvPr>
          <p:cNvCxnSpPr/>
          <p:nvPr userDrawn="1"/>
        </p:nvCxnSpPr>
        <p:spPr>
          <a:xfrm>
            <a:off x="6690108" y="443344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>
            <a:extLst>
              <a:ext uri="{FF2B5EF4-FFF2-40B4-BE49-F238E27FC236}">
                <a16:creationId xmlns:a16="http://schemas.microsoft.com/office/drawing/2014/main" id="{63C9EA85-A063-8907-FAEA-EE1122553E7C}"/>
              </a:ext>
            </a:extLst>
          </p:cNvPr>
          <p:cNvCxnSpPr/>
          <p:nvPr userDrawn="1"/>
        </p:nvCxnSpPr>
        <p:spPr>
          <a:xfrm>
            <a:off x="623712" y="192646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F56A0815-6A05-DE60-5C3E-4D1843FC43F6}"/>
              </a:ext>
            </a:extLst>
          </p:cNvPr>
          <p:cNvCxnSpPr/>
          <p:nvPr userDrawn="1"/>
        </p:nvCxnSpPr>
        <p:spPr>
          <a:xfrm>
            <a:off x="2647288" y="192646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10AEBE77-9071-CE1F-DC12-5F19F354BB87}"/>
              </a:ext>
            </a:extLst>
          </p:cNvPr>
          <p:cNvCxnSpPr/>
          <p:nvPr userDrawn="1"/>
        </p:nvCxnSpPr>
        <p:spPr>
          <a:xfrm>
            <a:off x="4670108" y="192646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>
            <a:extLst>
              <a:ext uri="{FF2B5EF4-FFF2-40B4-BE49-F238E27FC236}">
                <a16:creationId xmlns:a16="http://schemas.microsoft.com/office/drawing/2014/main" id="{F16B67A4-A2A4-A4C2-17A9-46D167DD9762}"/>
              </a:ext>
            </a:extLst>
          </p:cNvPr>
          <p:cNvCxnSpPr/>
          <p:nvPr userDrawn="1"/>
        </p:nvCxnSpPr>
        <p:spPr>
          <a:xfrm>
            <a:off x="6690108" y="192646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>
            <a:extLst>
              <a:ext uri="{FF2B5EF4-FFF2-40B4-BE49-F238E27FC236}">
                <a16:creationId xmlns:a16="http://schemas.microsoft.com/office/drawing/2014/main" id="{D48CA4EC-E655-E8F0-3BF8-D2D539E92679}"/>
              </a:ext>
            </a:extLst>
          </p:cNvPr>
          <p:cNvCxnSpPr/>
          <p:nvPr userDrawn="1"/>
        </p:nvCxnSpPr>
        <p:spPr>
          <a:xfrm>
            <a:off x="623712" y="235458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>
            <a:extLst>
              <a:ext uri="{FF2B5EF4-FFF2-40B4-BE49-F238E27FC236}">
                <a16:creationId xmlns:a16="http://schemas.microsoft.com/office/drawing/2014/main" id="{0D314B05-60E0-A9F9-9699-1C7CD45F826C}"/>
              </a:ext>
            </a:extLst>
          </p:cNvPr>
          <p:cNvCxnSpPr/>
          <p:nvPr userDrawn="1"/>
        </p:nvCxnSpPr>
        <p:spPr>
          <a:xfrm>
            <a:off x="2647288" y="235458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>
            <a:extLst>
              <a:ext uri="{FF2B5EF4-FFF2-40B4-BE49-F238E27FC236}">
                <a16:creationId xmlns:a16="http://schemas.microsoft.com/office/drawing/2014/main" id="{876E3A59-82D1-CAAD-3B5D-D2CF55E800D5}"/>
              </a:ext>
            </a:extLst>
          </p:cNvPr>
          <p:cNvCxnSpPr/>
          <p:nvPr userDrawn="1"/>
        </p:nvCxnSpPr>
        <p:spPr>
          <a:xfrm>
            <a:off x="4670108" y="235458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>
            <a:extLst>
              <a:ext uri="{FF2B5EF4-FFF2-40B4-BE49-F238E27FC236}">
                <a16:creationId xmlns:a16="http://schemas.microsoft.com/office/drawing/2014/main" id="{1D6EC4B9-D1C0-E1C2-5A6E-13A6107D85EB}"/>
              </a:ext>
            </a:extLst>
          </p:cNvPr>
          <p:cNvCxnSpPr/>
          <p:nvPr userDrawn="1"/>
        </p:nvCxnSpPr>
        <p:spPr>
          <a:xfrm>
            <a:off x="6690108" y="2354581"/>
            <a:ext cx="184303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Bildplatzhalter 49">
            <a:extLst>
              <a:ext uri="{FF2B5EF4-FFF2-40B4-BE49-F238E27FC236}">
                <a16:creationId xmlns:a16="http://schemas.microsoft.com/office/drawing/2014/main" id="{BB6BC796-ED62-5512-E352-67EEB4DDAF89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23888" y="1363953"/>
            <a:ext cx="540000" cy="540000"/>
          </a:xfrm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1" name="Bildplatzhalter 49">
            <a:extLst>
              <a:ext uri="{FF2B5EF4-FFF2-40B4-BE49-F238E27FC236}">
                <a16:creationId xmlns:a16="http://schemas.microsoft.com/office/drawing/2014/main" id="{FCB582EF-F36A-498F-FE68-8B6BCEACE13D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2643188" y="1363953"/>
            <a:ext cx="540000" cy="540000"/>
          </a:xfrm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2" name="Bildplatzhalter 49">
            <a:extLst>
              <a:ext uri="{FF2B5EF4-FFF2-40B4-BE49-F238E27FC236}">
                <a16:creationId xmlns:a16="http://schemas.microsoft.com/office/drawing/2014/main" id="{4E964DF8-7D94-2AD5-E75F-4C4163FBC01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70108" y="1363953"/>
            <a:ext cx="540000" cy="540000"/>
          </a:xfrm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3" name="Bildplatzhalter 49">
            <a:extLst>
              <a:ext uri="{FF2B5EF4-FFF2-40B4-BE49-F238E27FC236}">
                <a16:creationId xmlns:a16="http://schemas.microsoft.com/office/drawing/2014/main" id="{39B0A871-953A-E715-97D0-86ACE2A8556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6689408" y="1363953"/>
            <a:ext cx="540000" cy="540000"/>
          </a:xfrm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4121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ver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29084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86586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364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Zahl/Text/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912650" cy="320601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484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161B0161-1A11-893E-2C5C-32C5EB213EF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74890" y="1352550"/>
            <a:ext cx="256164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5A31564-486D-638C-5C9F-02E6DC7A71C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74890" y="2233700"/>
            <a:ext cx="256164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620FDDD5-BE9B-A17D-004F-CE5561D67FF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974890" y="3089910"/>
            <a:ext cx="256164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platzhalter 4">
            <a:extLst>
              <a:ext uri="{FF2B5EF4-FFF2-40B4-BE49-F238E27FC236}">
                <a16:creationId xmlns:a16="http://schemas.microsoft.com/office/drawing/2014/main" id="{4E146A7B-A5B2-7E1B-EB41-433B5AE2847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974890" y="3953509"/>
            <a:ext cx="2561648" cy="76719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rgbClr val="85C266"/>
              </a:buClr>
              <a:buNone/>
              <a:defRPr sz="1100"/>
            </a:lvl1pPr>
            <a:lvl2pPr>
              <a:lnSpc>
                <a:spcPts val="2160"/>
              </a:lnSpc>
              <a:buClr>
                <a:srgbClr val="85C266"/>
              </a:buClr>
              <a:defRPr/>
            </a:lvl2pPr>
            <a:lvl3pPr>
              <a:lnSpc>
                <a:spcPts val="1800"/>
              </a:lnSpc>
              <a:buClr>
                <a:srgbClr val="85C266"/>
              </a:buClr>
              <a:defRPr/>
            </a:lvl3pPr>
            <a:lvl4pPr>
              <a:lnSpc>
                <a:spcPts val="1620"/>
              </a:lnSpc>
              <a:buClr>
                <a:srgbClr val="85C266"/>
              </a:buClr>
              <a:defRPr/>
            </a:lvl4pPr>
            <a:lvl5pPr>
              <a:lnSpc>
                <a:spcPts val="1320"/>
              </a:lnSpc>
              <a:buClr>
                <a:srgbClr val="85C266"/>
              </a:buClr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04133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 + SubHL für Tabel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B06C84-F235-4776-E890-2564EE778B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27635"/>
            <a:ext cx="7886700" cy="457201"/>
          </a:xfrm>
        </p:spPr>
        <p:txBody>
          <a:bodyPr lIns="0" tIns="0" rIns="0" bIns="0" anchor="t" anchorCtr="0">
            <a:spAutoFit/>
          </a:bodyPr>
          <a:lstStyle/>
          <a:p>
            <a:r>
              <a:rPr lang="de-DE" dirty="0"/>
              <a:t>Projektstatus Report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5489A6A-F80C-7567-7028-BE54663792A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8" y="878189"/>
            <a:ext cx="7912650" cy="320601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Zeitlicher Ablauf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.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9984379-B28C-0410-4665-0A1D5F6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4847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65529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FB64C4-B9A8-DA35-48C7-1E311C7F51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36338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4D6CAF7C-9C03-724E-96EE-E4EDE2441B81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48204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amm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2BE033-CA8F-DD59-5103-8B2FC6E0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F633-AFC6-DA42-8974-F4286E4D0ECE}" type="datetime1">
              <a:rPr lang="de-AT" smtClean="0"/>
              <a:t>13.05.2024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734BD6B-F7F9-B9FB-0D8B-A9D4620A7D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6813" y="1298967"/>
            <a:ext cx="5458333" cy="3135266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BD3E75A-FCCA-239E-1760-E83C2EBB7401}"/>
              </a:ext>
            </a:extLst>
          </p:cNvPr>
          <p:cNvSpPr txBox="1"/>
          <p:nvPr userDrawn="1"/>
        </p:nvSpPr>
        <p:spPr>
          <a:xfrm>
            <a:off x="1460059" y="64735"/>
            <a:ext cx="1419883" cy="37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Icons grün</a:t>
            </a:r>
          </a:p>
        </p:txBody>
      </p:sp>
    </p:spTree>
    <p:extLst>
      <p:ext uri="{BB962C8B-B14F-4D97-AF65-F5344CB8AC3E}">
        <p14:creationId xmlns:p14="http://schemas.microsoft.com/office/powerpoint/2010/main" val="35201747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amm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0D9699B-3727-8D1F-007C-E91E57B02BE5}"/>
              </a:ext>
            </a:extLst>
          </p:cNvPr>
          <p:cNvSpPr/>
          <p:nvPr userDrawn="1"/>
        </p:nvSpPr>
        <p:spPr>
          <a:xfrm>
            <a:off x="1559296" y="557213"/>
            <a:ext cx="6198817" cy="407193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2BE033-CA8F-DD59-5103-8B2FC6E0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F633-AFC6-DA42-8974-F4286E4D0ECE}" type="datetime1">
              <a:rPr lang="de-AT" smtClean="0"/>
              <a:t>13.05.2024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734BD6B-F7F9-B9FB-0D8B-A9D4620A7D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6813" y="1298967"/>
            <a:ext cx="5458333" cy="3135266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BD3E75A-FCCA-239E-1760-E83C2EBB7401}"/>
              </a:ext>
            </a:extLst>
          </p:cNvPr>
          <p:cNvSpPr txBox="1"/>
          <p:nvPr userDrawn="1"/>
        </p:nvSpPr>
        <p:spPr>
          <a:xfrm>
            <a:off x="1465084" y="64736"/>
            <a:ext cx="16254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Icons weiß</a:t>
            </a:r>
          </a:p>
        </p:txBody>
      </p:sp>
    </p:spTree>
    <p:extLst>
      <p:ext uri="{BB962C8B-B14F-4D97-AF65-F5344CB8AC3E}">
        <p14:creationId xmlns:p14="http://schemas.microsoft.com/office/powerpoint/2010/main" val="1978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7536B929-DBCC-7E48-C007-5C4CDC367C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29108" y="2905746"/>
            <a:ext cx="4000292" cy="386054"/>
          </a:xfrm>
          <a:ln w="6350" cap="rnd">
            <a:solidFill>
              <a:schemeClr val="bg1"/>
            </a:solidFill>
          </a:ln>
        </p:spPr>
        <p:txBody>
          <a:bodyPr lIns="0" tIns="72000" rIns="0" bIns="36000" anchor="ctr" anchorCtr="0">
            <a:spAutoFit/>
          </a:bodyPr>
          <a:lstStyle>
            <a:lvl1pPr marL="0" indent="0" algn="ctr">
              <a:buNone/>
              <a:defRPr sz="200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MASTER UNTERTITELFORMAT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8B7615-7469-F770-2EB2-87D19660A5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48454" y="485811"/>
            <a:ext cx="847091" cy="106956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FD4A229-B619-B599-A120-120E57AC092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829" y="1999595"/>
            <a:ext cx="7932057" cy="640857"/>
          </a:xfrm>
        </p:spPr>
        <p:txBody>
          <a:bodyPr lIns="0" tIns="0" rIns="0" bIns="0" anchor="b">
            <a:normAutofit/>
          </a:bodyPr>
          <a:lstStyle>
            <a:lvl1pPr algn="ctr">
              <a:defRPr sz="4400" b="1" i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E6B27AF-8F1A-1F17-25F0-B820810C31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20668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B7AD08A-7094-A243-B7A4-FDEB9B73F46C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43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2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178C3ADC-7286-459C-6B03-FC419D95AD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8B7615-7469-F770-2EB2-87D19660A5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48454" y="485811"/>
            <a:ext cx="847091" cy="1069560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7A8B0437-D936-EF14-E3BC-4207D8A62A64}"/>
              </a:ext>
            </a:extLst>
          </p:cNvPr>
          <p:cNvCxnSpPr>
            <a:cxnSpLocks/>
          </p:cNvCxnSpPr>
          <p:nvPr userDrawn="1"/>
        </p:nvCxnSpPr>
        <p:spPr>
          <a:xfrm>
            <a:off x="4196593" y="3373547"/>
            <a:ext cx="71830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32E4F6A6-0FAD-519A-5DF0-A6CE0FE61A59}"/>
              </a:ext>
            </a:extLst>
          </p:cNvPr>
          <p:cNvCxnSpPr>
            <a:cxnSpLocks/>
          </p:cNvCxnSpPr>
          <p:nvPr userDrawn="1"/>
        </p:nvCxnSpPr>
        <p:spPr>
          <a:xfrm>
            <a:off x="4348993" y="3525947"/>
            <a:ext cx="71830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F74BFE-2308-614E-DC33-77A6895F68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3540526"/>
            <a:ext cx="6858000" cy="457472"/>
          </a:xfrm>
        </p:spPr>
        <p:txBody>
          <a:bodyPr lIns="0" tIns="0" rIns="0" bIns="0" anchor="b">
            <a:normAutofit/>
          </a:bodyPr>
          <a:lstStyle>
            <a:lvl1pPr algn="ctr">
              <a:defRPr sz="2000" b="1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r>
              <a:rPr lang="de-DE" dirty="0"/>
              <a:t>UNTERTITEL DER PRÄSENTATION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A520E7-6631-8E64-D1DD-80DAA7F74D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1750679"/>
            <a:ext cx="6858000" cy="1517293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4400" b="1" i="0" spc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TITEL DER PRÄSENTATION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9AC990-0271-BB6F-976E-8E4150E6F3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20668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B7AD08A-7094-A243-B7A4-FDEB9B73F46C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440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000478"/>
            <a:ext cx="3727450" cy="457048"/>
          </a:xfrm>
          <a:noFill/>
        </p:spPr>
        <p:txBody>
          <a:bodyPr lIns="0" tIns="0" rIns="0" bIns="0" anchor="b" anchorCtr="0">
            <a:spAutoFit/>
          </a:bodyPr>
          <a:lstStyle>
            <a:lvl1pPr algn="r">
              <a:defRPr>
                <a:solidFill>
                  <a:srgbClr val="85C266"/>
                </a:solidFill>
              </a:defRPr>
            </a:lvl1pPr>
          </a:lstStyle>
          <a:p>
            <a:r>
              <a:rPr lang="de-DE" dirty="0"/>
              <a:t>KAPITEL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0FB1E02-621F-82B3-6966-C4BBEB47DB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787901" y="1651001"/>
            <a:ext cx="3954458" cy="1663699"/>
          </a:xfrm>
        </p:spPr>
        <p:txBody>
          <a:bodyPr anchor="ctr" anchorCtr="0"/>
          <a:lstStyle>
            <a:lvl1pPr marL="0" indent="0">
              <a:lnSpc>
                <a:spcPts val="246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Lorem</a:t>
            </a:r>
            <a:r>
              <a:rPr lang="de-AT" dirty="0"/>
              <a:t> </a:t>
            </a:r>
            <a:r>
              <a:rPr lang="de-AT" dirty="0" err="1"/>
              <a:t>ipsum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 </a:t>
            </a:r>
            <a:r>
              <a:rPr lang="de-AT" dirty="0" err="1"/>
              <a:t>sit</a:t>
            </a:r>
            <a:r>
              <a:rPr lang="de-AT" dirty="0"/>
              <a:t> </a:t>
            </a:r>
            <a:r>
              <a:rPr lang="de-AT" dirty="0" err="1"/>
              <a:t>amet</a:t>
            </a:r>
            <a:r>
              <a:rPr lang="de-AT" dirty="0"/>
              <a:t>, </a:t>
            </a:r>
            <a:r>
              <a:rPr lang="de-AT" dirty="0" err="1"/>
              <a:t>consectetuer</a:t>
            </a:r>
            <a:r>
              <a:rPr lang="de-AT" dirty="0"/>
              <a:t> </a:t>
            </a:r>
            <a:r>
              <a:rPr lang="de-AT" dirty="0" err="1"/>
              <a:t>adipiscing</a:t>
            </a:r>
            <a:r>
              <a:rPr lang="de-AT" dirty="0"/>
              <a:t> </a:t>
            </a:r>
            <a:r>
              <a:rPr lang="de-AT" dirty="0" err="1"/>
              <a:t>elit</a:t>
            </a:r>
            <a:r>
              <a:rPr lang="de-AT" dirty="0"/>
              <a:t>. </a:t>
            </a:r>
            <a:r>
              <a:rPr lang="de-AT" dirty="0" err="1"/>
              <a:t>Aenean</a:t>
            </a:r>
            <a:r>
              <a:rPr lang="de-AT" dirty="0"/>
              <a:t> commodo </a:t>
            </a:r>
            <a:r>
              <a:rPr lang="de-AT" dirty="0" err="1"/>
              <a:t>ligula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. </a:t>
            </a:r>
          </a:p>
          <a:p>
            <a:pPr lvl="0"/>
            <a:r>
              <a:rPr lang="de-AT" dirty="0" err="1"/>
              <a:t>Aenean</a:t>
            </a:r>
            <a:r>
              <a:rPr lang="de-AT" dirty="0"/>
              <a:t> </a:t>
            </a:r>
            <a:r>
              <a:rPr lang="de-AT" dirty="0" err="1"/>
              <a:t>massa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DDA0B9B4-A9EC-782C-AF43-754AD6D6BB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482850"/>
            <a:ext cx="3727450" cy="457048"/>
          </a:xfrm>
        </p:spPr>
        <p:txBody>
          <a:bodyPr lIns="0" tIns="0" rIns="0" bIns="0">
            <a:spAutoFit/>
          </a:bodyPr>
          <a:lstStyle>
            <a:lvl1pPr marL="0" indent="0" algn="r">
              <a:lnSpc>
                <a:spcPct val="90000"/>
              </a:lnSpc>
              <a:buNone/>
              <a:defRPr sz="3300" b="1" i="0">
                <a:solidFill>
                  <a:srgbClr val="0D2600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B7B18BD-65AE-2454-9BCC-4DE371D8A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20668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B7AD08A-7094-A243-B7A4-FDEB9B73F46C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171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5050" y="2000478"/>
            <a:ext cx="3727450" cy="457048"/>
          </a:xfrm>
          <a:noFill/>
        </p:spPr>
        <p:txBody>
          <a:bodyPr lIns="0" tIns="0" rIns="0" bIns="0" anchor="b" anchorCtr="0">
            <a:spAutoFit/>
          </a:bodyPr>
          <a:lstStyle>
            <a:lvl1pPr algn="l">
              <a:defRPr>
                <a:solidFill>
                  <a:srgbClr val="85C266"/>
                </a:solidFill>
              </a:defRPr>
            </a:lvl1pPr>
          </a:lstStyle>
          <a:p>
            <a:r>
              <a:rPr lang="de-DE" dirty="0"/>
              <a:t>KAPITEL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0FB1E02-621F-82B3-6966-C4BBEB47DB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4493" y="1651001"/>
            <a:ext cx="3954458" cy="1663700"/>
          </a:xfrm>
        </p:spPr>
        <p:txBody>
          <a:bodyPr anchor="ctr" anchorCtr="0"/>
          <a:lstStyle>
            <a:lvl1pPr marL="0" indent="0" algn="r">
              <a:lnSpc>
                <a:spcPts val="246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Lorem</a:t>
            </a:r>
            <a:r>
              <a:rPr lang="de-AT" dirty="0"/>
              <a:t> </a:t>
            </a:r>
            <a:r>
              <a:rPr lang="de-AT" dirty="0" err="1"/>
              <a:t>ipsum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 </a:t>
            </a:r>
            <a:r>
              <a:rPr lang="de-AT" dirty="0" err="1"/>
              <a:t>sit</a:t>
            </a:r>
            <a:r>
              <a:rPr lang="de-AT" dirty="0"/>
              <a:t> </a:t>
            </a:r>
            <a:r>
              <a:rPr lang="de-AT" dirty="0" err="1"/>
              <a:t>amet</a:t>
            </a:r>
            <a:r>
              <a:rPr lang="de-AT" dirty="0"/>
              <a:t>, </a:t>
            </a:r>
            <a:r>
              <a:rPr lang="de-AT" dirty="0" err="1"/>
              <a:t>consectetuer</a:t>
            </a:r>
            <a:r>
              <a:rPr lang="de-AT" dirty="0"/>
              <a:t> </a:t>
            </a:r>
            <a:r>
              <a:rPr lang="de-AT" dirty="0" err="1"/>
              <a:t>adipiscing</a:t>
            </a:r>
            <a:r>
              <a:rPr lang="de-AT" dirty="0"/>
              <a:t> </a:t>
            </a:r>
            <a:r>
              <a:rPr lang="de-AT" dirty="0" err="1"/>
              <a:t>elit</a:t>
            </a:r>
            <a:r>
              <a:rPr lang="de-AT" dirty="0"/>
              <a:t>. </a:t>
            </a:r>
            <a:r>
              <a:rPr lang="de-AT" dirty="0" err="1"/>
              <a:t>Aenean</a:t>
            </a:r>
            <a:r>
              <a:rPr lang="de-AT" dirty="0"/>
              <a:t> commodo </a:t>
            </a:r>
            <a:r>
              <a:rPr lang="de-AT" dirty="0" err="1"/>
              <a:t>ligula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. </a:t>
            </a:r>
          </a:p>
          <a:p>
            <a:pPr lvl="0"/>
            <a:r>
              <a:rPr lang="de-AT" dirty="0" err="1"/>
              <a:t>Aenean</a:t>
            </a:r>
            <a:r>
              <a:rPr lang="de-AT" dirty="0"/>
              <a:t> </a:t>
            </a:r>
            <a:r>
              <a:rPr lang="de-AT" dirty="0" err="1"/>
              <a:t>massa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FB4C6EC-9A64-D135-D3BB-29AF06A45E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45050" y="2482850"/>
            <a:ext cx="3727450" cy="4826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 i="0">
                <a:solidFill>
                  <a:srgbClr val="0D2600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D0E5FB05-B6A7-D268-FC5B-0A12329BF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98525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6602167-335D-364F-AD28-BE6C8A2A6854}" type="datetime1">
              <a:rPr lang="de-AT" smtClean="0">
                <a:solidFill>
                  <a:schemeClr val="bg1"/>
                </a:solidFill>
              </a:rPr>
              <a:pPr/>
              <a:t>13.05.2024</a:t>
            </a:fld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41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ohne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C8D5E74B-760E-5335-D449-B7F73B7EAAD8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85C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000478"/>
            <a:ext cx="3727450" cy="457048"/>
          </a:xfrm>
          <a:noFill/>
        </p:spPr>
        <p:txBody>
          <a:bodyPr lIns="0" tIns="0" rIns="0" bIns="0" anchor="b" anchorCtr="0">
            <a:spAutoFit/>
          </a:bodyPr>
          <a:lstStyle>
            <a:lvl1pPr algn="r">
              <a:defRPr>
                <a:solidFill>
                  <a:srgbClr val="85C266"/>
                </a:solidFill>
              </a:defRPr>
            </a:lvl1pPr>
          </a:lstStyle>
          <a:p>
            <a:r>
              <a:rPr lang="de-DE" dirty="0"/>
              <a:t>KAPITEL</a:t>
            </a:r>
            <a:endParaRPr lang="en-US" dirty="0"/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1758B578-71EF-DD50-E4F8-13A29EBB3043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1651000"/>
            <a:ext cx="0" cy="1663700"/>
          </a:xfrm>
          <a:prstGeom prst="line">
            <a:avLst/>
          </a:prstGeom>
          <a:ln w="76200">
            <a:solidFill>
              <a:srgbClr val="5CAD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0FB1E02-621F-82B3-6966-C4BBEB47DB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787901" y="1651001"/>
            <a:ext cx="3954458" cy="1663699"/>
          </a:xfrm>
        </p:spPr>
        <p:txBody>
          <a:bodyPr anchor="ctr" anchorCtr="0"/>
          <a:lstStyle>
            <a:lvl1pPr marL="0" indent="0">
              <a:lnSpc>
                <a:spcPts val="246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Lorem</a:t>
            </a:r>
            <a:r>
              <a:rPr lang="de-AT" dirty="0"/>
              <a:t> </a:t>
            </a:r>
            <a:r>
              <a:rPr lang="de-AT" dirty="0" err="1"/>
              <a:t>ipsum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 </a:t>
            </a:r>
            <a:r>
              <a:rPr lang="de-AT" dirty="0" err="1"/>
              <a:t>sit</a:t>
            </a:r>
            <a:r>
              <a:rPr lang="de-AT" dirty="0"/>
              <a:t> </a:t>
            </a:r>
            <a:r>
              <a:rPr lang="de-AT" dirty="0" err="1"/>
              <a:t>amet</a:t>
            </a:r>
            <a:r>
              <a:rPr lang="de-AT" dirty="0"/>
              <a:t>, </a:t>
            </a:r>
            <a:r>
              <a:rPr lang="de-AT" dirty="0" err="1"/>
              <a:t>consectetuer</a:t>
            </a:r>
            <a:r>
              <a:rPr lang="de-AT" dirty="0"/>
              <a:t> </a:t>
            </a:r>
            <a:r>
              <a:rPr lang="de-AT" dirty="0" err="1"/>
              <a:t>adipiscing</a:t>
            </a:r>
            <a:r>
              <a:rPr lang="de-AT" dirty="0"/>
              <a:t> </a:t>
            </a:r>
            <a:r>
              <a:rPr lang="de-AT" dirty="0" err="1"/>
              <a:t>elit</a:t>
            </a:r>
            <a:r>
              <a:rPr lang="de-AT" dirty="0"/>
              <a:t>. </a:t>
            </a:r>
            <a:r>
              <a:rPr lang="de-AT" dirty="0" err="1"/>
              <a:t>Aenean</a:t>
            </a:r>
            <a:r>
              <a:rPr lang="de-AT" dirty="0"/>
              <a:t> commodo </a:t>
            </a:r>
            <a:r>
              <a:rPr lang="de-AT" dirty="0" err="1"/>
              <a:t>ligula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. </a:t>
            </a:r>
          </a:p>
          <a:p>
            <a:pPr lvl="0"/>
            <a:r>
              <a:rPr lang="de-AT" dirty="0" err="1"/>
              <a:t>Aenean</a:t>
            </a:r>
            <a:r>
              <a:rPr lang="de-AT" dirty="0"/>
              <a:t> </a:t>
            </a:r>
            <a:r>
              <a:rPr lang="de-AT" dirty="0" err="1"/>
              <a:t>massa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DDA0B9B4-A9EC-782C-AF43-754AD6D6BB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482850"/>
            <a:ext cx="3727450" cy="457048"/>
          </a:xfrm>
        </p:spPr>
        <p:txBody>
          <a:bodyPr lIns="0" tIns="0" rIns="0" bIns="0">
            <a:spAutoFit/>
          </a:bodyPr>
          <a:lstStyle>
            <a:lvl1pPr marL="0" indent="0" algn="r">
              <a:lnSpc>
                <a:spcPct val="90000"/>
              </a:lnSpc>
              <a:buNone/>
              <a:defRPr sz="3300" b="1" i="0">
                <a:solidFill>
                  <a:srgbClr val="0D2600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B7B18BD-65AE-2454-9BCC-4DE371D8A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25391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B7AD08A-7094-A243-B7A4-FDEB9B73F46C}" type="datetime1">
              <a:rPr lang="de-AT" smtClean="0"/>
              <a:pPr/>
              <a:t>13.05.2024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941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ohne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3C015A1C-4E48-7AB5-1B73-20E5D933DAF4}"/>
              </a:ext>
            </a:extLst>
          </p:cNvPr>
          <p:cNvSpPr/>
          <p:nvPr userDrawn="1"/>
        </p:nvSpPr>
        <p:spPr>
          <a:xfrm>
            <a:off x="-2" y="0"/>
            <a:ext cx="4572000" cy="5143500"/>
          </a:xfrm>
          <a:prstGeom prst="rect">
            <a:avLst/>
          </a:prstGeom>
          <a:solidFill>
            <a:srgbClr val="85C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5050" y="2000478"/>
            <a:ext cx="3727450" cy="457048"/>
          </a:xfrm>
          <a:noFill/>
        </p:spPr>
        <p:txBody>
          <a:bodyPr lIns="0" tIns="0" rIns="0" bIns="0" anchor="b" anchorCtr="0">
            <a:spAutoFit/>
          </a:bodyPr>
          <a:lstStyle>
            <a:lvl1pPr algn="l">
              <a:defRPr>
                <a:solidFill>
                  <a:srgbClr val="85C266"/>
                </a:solidFill>
              </a:defRPr>
            </a:lvl1pPr>
          </a:lstStyle>
          <a:p>
            <a:r>
              <a:rPr lang="de-DE" dirty="0"/>
              <a:t>KAPITEL</a:t>
            </a:r>
            <a:endParaRPr lang="en-US" dirty="0"/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1758B578-71EF-DD50-E4F8-13A29EBB3043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1651000"/>
            <a:ext cx="0" cy="1663700"/>
          </a:xfrm>
          <a:prstGeom prst="line">
            <a:avLst/>
          </a:prstGeom>
          <a:ln w="76200">
            <a:solidFill>
              <a:srgbClr val="5CAD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0FB1E02-621F-82B3-6966-C4BBEB47DB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4493" y="1651001"/>
            <a:ext cx="3954458" cy="1663700"/>
          </a:xfrm>
        </p:spPr>
        <p:txBody>
          <a:bodyPr anchor="ctr" anchorCtr="0"/>
          <a:lstStyle>
            <a:lvl1pPr marL="0" indent="0" algn="r">
              <a:lnSpc>
                <a:spcPts val="246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Lorem</a:t>
            </a:r>
            <a:r>
              <a:rPr lang="de-AT" dirty="0"/>
              <a:t> </a:t>
            </a:r>
            <a:r>
              <a:rPr lang="de-AT" dirty="0" err="1"/>
              <a:t>ipsum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 </a:t>
            </a:r>
            <a:r>
              <a:rPr lang="de-AT" dirty="0" err="1"/>
              <a:t>sit</a:t>
            </a:r>
            <a:r>
              <a:rPr lang="de-AT" dirty="0"/>
              <a:t> </a:t>
            </a:r>
            <a:r>
              <a:rPr lang="de-AT" dirty="0" err="1"/>
              <a:t>amet</a:t>
            </a:r>
            <a:r>
              <a:rPr lang="de-AT" dirty="0"/>
              <a:t>, </a:t>
            </a:r>
            <a:r>
              <a:rPr lang="de-AT" dirty="0" err="1"/>
              <a:t>consectetuer</a:t>
            </a:r>
            <a:r>
              <a:rPr lang="de-AT" dirty="0"/>
              <a:t> </a:t>
            </a:r>
            <a:r>
              <a:rPr lang="de-AT" dirty="0" err="1"/>
              <a:t>adipiscing</a:t>
            </a:r>
            <a:r>
              <a:rPr lang="de-AT" dirty="0"/>
              <a:t> </a:t>
            </a:r>
            <a:r>
              <a:rPr lang="de-AT" dirty="0" err="1"/>
              <a:t>elit</a:t>
            </a:r>
            <a:r>
              <a:rPr lang="de-AT" dirty="0"/>
              <a:t>. </a:t>
            </a:r>
            <a:r>
              <a:rPr lang="de-AT" dirty="0" err="1"/>
              <a:t>Aenean</a:t>
            </a:r>
            <a:r>
              <a:rPr lang="de-AT" dirty="0"/>
              <a:t> commodo </a:t>
            </a:r>
            <a:r>
              <a:rPr lang="de-AT" dirty="0" err="1"/>
              <a:t>ligula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dolor</a:t>
            </a:r>
            <a:r>
              <a:rPr lang="de-AT" dirty="0"/>
              <a:t>. </a:t>
            </a:r>
          </a:p>
          <a:p>
            <a:pPr lvl="0"/>
            <a:r>
              <a:rPr lang="de-AT" dirty="0" err="1"/>
              <a:t>Aenean</a:t>
            </a:r>
            <a:r>
              <a:rPr lang="de-AT" dirty="0"/>
              <a:t> </a:t>
            </a:r>
            <a:r>
              <a:rPr lang="de-AT" dirty="0" err="1"/>
              <a:t>massa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FB4C6EC-9A64-D135-D3BB-29AF06A45E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45050" y="2482850"/>
            <a:ext cx="3727450" cy="4826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 i="0">
                <a:solidFill>
                  <a:srgbClr val="0D2600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D0E5FB05-B6A7-D268-FC5B-0A12329BF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5080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36602167-335D-364F-AD28-BE6C8A2A6854}" type="datetime1">
              <a:rPr lang="de-AT" smtClean="0"/>
              <a:pPr/>
              <a:t>13.05.2024</a:t>
            </a:fld>
            <a:endParaRPr lang="de-DE" dirty="0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E2C252AA-24A5-3A3F-2909-383B6D5EE807}"/>
              </a:ext>
            </a:extLst>
          </p:cNvPr>
          <p:cNvGrpSpPr/>
          <p:nvPr userDrawn="1"/>
        </p:nvGrpSpPr>
        <p:grpSpPr>
          <a:xfrm>
            <a:off x="130943" y="4634471"/>
            <a:ext cx="2411219" cy="392171"/>
            <a:chOff x="130943" y="4634471"/>
            <a:chExt cx="2411219" cy="392171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A1FA9CD5-2166-B2E6-E5E7-239294E9E3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130943" y="4634471"/>
              <a:ext cx="310599" cy="392171"/>
            </a:xfrm>
            <a:prstGeom prst="rect">
              <a:avLst/>
            </a:prstGeom>
          </p:spPr>
        </p:pic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CD71BD33-4D8C-7F56-40C9-4EEFA67B8979}"/>
                </a:ext>
              </a:extLst>
            </p:cNvPr>
            <p:cNvSpPr txBox="1"/>
            <p:nvPr userDrawn="1"/>
          </p:nvSpPr>
          <p:spPr>
            <a:xfrm>
              <a:off x="623888" y="4834999"/>
              <a:ext cx="1918274" cy="14078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t" anchorCtr="0">
              <a:spAutoFit/>
            </a:bodyPr>
            <a:lstStyle/>
            <a:p>
              <a:r>
                <a:rPr lang="de-DE" sz="900" b="1" i="0" dirty="0">
                  <a:solidFill>
                    <a:schemeClr val="bg1"/>
                  </a:solidFill>
                  <a:latin typeface="Arsenal" pitchFamily="2" charset="77"/>
                  <a:cs typeface="Arial" panose="020B0604020202020204" pitchFamily="34" charset="0"/>
                </a:rPr>
                <a:t>WIFI Oberösterreich | wifi.at/</a:t>
              </a:r>
              <a:r>
                <a:rPr lang="de-DE" sz="900" b="1" i="0" dirty="0" err="1">
                  <a:solidFill>
                    <a:schemeClr val="bg1"/>
                  </a:solidFill>
                  <a:latin typeface="Arsenal" pitchFamily="2" charset="77"/>
                  <a:cs typeface="Arial" panose="020B0604020202020204" pitchFamily="34" charset="0"/>
                </a:rPr>
                <a:t>ooe</a:t>
              </a:r>
              <a:endParaRPr lang="de-DE" sz="900" b="1" i="0" dirty="0">
                <a:solidFill>
                  <a:schemeClr val="bg1"/>
                </a:solidFill>
                <a:latin typeface="Arsenal" pitchFamily="2" charset="7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881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/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2D3D8B9E-4B9C-5943-EB9A-4BF8BCB7B4D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0" y="0"/>
            <a:ext cx="3048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0FB1E02-621F-82B3-6966-C4BBEB47DB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16935" y="93472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/>
              <a:t>Cum </a:t>
            </a:r>
            <a:r>
              <a:rPr lang="de-AT" dirty="0" err="1"/>
              <a:t>sociis</a:t>
            </a:r>
            <a:r>
              <a:rPr lang="de-AT" dirty="0"/>
              <a:t> </a:t>
            </a:r>
            <a:r>
              <a:rPr lang="de-AT" dirty="0" err="1"/>
              <a:t>natoque</a:t>
            </a:r>
            <a:r>
              <a:rPr lang="de-AT" dirty="0"/>
              <a:t> </a:t>
            </a:r>
            <a:r>
              <a:rPr lang="de-AT" dirty="0" err="1"/>
              <a:t>penatibus</a:t>
            </a:r>
            <a:r>
              <a:rPr lang="de-AT" dirty="0"/>
              <a:t> et </a:t>
            </a:r>
            <a:r>
              <a:rPr lang="de-AT" dirty="0" err="1"/>
              <a:t>magnis</a:t>
            </a:r>
            <a:r>
              <a:rPr lang="de-AT" dirty="0"/>
              <a:t> </a:t>
            </a:r>
            <a:r>
              <a:rPr lang="de-AT" dirty="0" err="1"/>
              <a:t>dis</a:t>
            </a:r>
            <a:r>
              <a:rPr lang="de-AT" dirty="0"/>
              <a:t> </a:t>
            </a:r>
            <a:r>
              <a:rPr lang="de-AT" dirty="0" err="1"/>
              <a:t>parturient</a:t>
            </a:r>
            <a:r>
              <a:rPr lang="de-AT" dirty="0"/>
              <a:t> </a:t>
            </a:r>
            <a:r>
              <a:rPr lang="de-AT" dirty="0" err="1"/>
              <a:t>montes</a:t>
            </a:r>
            <a:r>
              <a:rPr lang="de-AT" dirty="0"/>
              <a:t>, </a:t>
            </a:r>
            <a:r>
              <a:rPr lang="de-AT" dirty="0" err="1"/>
              <a:t>nascetur</a:t>
            </a:r>
            <a:r>
              <a:rPr lang="de-AT" dirty="0"/>
              <a:t> </a:t>
            </a:r>
            <a:r>
              <a:rPr lang="de-AT" dirty="0" err="1"/>
              <a:t>ridiculus</a:t>
            </a:r>
            <a:r>
              <a:rPr lang="de-AT" dirty="0"/>
              <a:t> </a:t>
            </a:r>
            <a:r>
              <a:rPr lang="de-AT" dirty="0" err="1"/>
              <a:t>mus</a:t>
            </a:r>
            <a:r>
              <a:rPr lang="de-AT" dirty="0"/>
              <a:t>. </a:t>
            </a:r>
            <a:r>
              <a:rPr lang="de-AT" dirty="0" err="1"/>
              <a:t>onsequat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eleifend</a:t>
            </a:r>
            <a:r>
              <a:rPr lang="de-AT" dirty="0"/>
              <a:t> </a:t>
            </a:r>
            <a:r>
              <a:rPr lang="de-AT" dirty="0" err="1"/>
              <a:t>ac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CB3322D-BA3B-87AA-27F1-09890790275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3416935" y="239776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Nullam</a:t>
            </a:r>
            <a:r>
              <a:rPr lang="de-AT" dirty="0"/>
              <a:t> </a:t>
            </a:r>
            <a:r>
              <a:rPr lang="de-AT" dirty="0" err="1"/>
              <a:t>dictum</a:t>
            </a:r>
            <a:r>
              <a:rPr lang="de-AT" dirty="0"/>
              <a:t> </a:t>
            </a:r>
            <a:r>
              <a:rPr lang="de-AT" dirty="0" err="1"/>
              <a:t>felis</a:t>
            </a:r>
            <a:r>
              <a:rPr lang="de-AT" dirty="0"/>
              <a:t> </a:t>
            </a:r>
            <a:r>
              <a:rPr lang="de-AT" dirty="0" err="1"/>
              <a:t>eu</a:t>
            </a:r>
            <a:r>
              <a:rPr lang="de-AT" dirty="0"/>
              <a:t> pede </a:t>
            </a:r>
            <a:r>
              <a:rPr lang="de-AT" dirty="0" err="1"/>
              <a:t>mollis</a:t>
            </a:r>
            <a:r>
              <a:rPr lang="de-AT" dirty="0"/>
              <a:t> </a:t>
            </a:r>
            <a:r>
              <a:rPr lang="de-AT" dirty="0" err="1"/>
              <a:t>pretium</a:t>
            </a:r>
            <a:r>
              <a:rPr lang="de-AT" dirty="0"/>
              <a:t>. Integer </a:t>
            </a:r>
            <a:r>
              <a:rPr lang="de-AT" dirty="0" err="1"/>
              <a:t>autque</a:t>
            </a:r>
            <a:r>
              <a:rPr lang="de-AT" dirty="0"/>
              <a:t> </a:t>
            </a:r>
            <a:r>
              <a:rPr lang="de-AT" dirty="0" err="1"/>
              <a:t>tincidunt</a:t>
            </a:r>
            <a:r>
              <a:rPr lang="de-AT" dirty="0"/>
              <a:t>. </a:t>
            </a:r>
            <a:r>
              <a:rPr lang="de-AT" dirty="0" err="1"/>
              <a:t>Cras</a:t>
            </a:r>
            <a:r>
              <a:rPr lang="de-AT" dirty="0"/>
              <a:t> </a:t>
            </a:r>
            <a:r>
              <a:rPr lang="de-AT" dirty="0" err="1"/>
              <a:t>dapibus</a:t>
            </a:r>
            <a:r>
              <a:rPr lang="de-AT" dirty="0"/>
              <a:t> </a:t>
            </a:r>
            <a:r>
              <a:rPr lang="de-AT" dirty="0" err="1"/>
              <a:t>onsequat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eleifend</a:t>
            </a:r>
            <a:r>
              <a:rPr lang="de-AT" dirty="0"/>
              <a:t> </a:t>
            </a:r>
            <a:r>
              <a:rPr lang="de-AT" dirty="0" err="1"/>
              <a:t>ac</a:t>
            </a:r>
            <a:r>
              <a:rPr lang="de-AT" dirty="0"/>
              <a:t>, </a:t>
            </a:r>
            <a:r>
              <a:rPr lang="de-AT" dirty="0" err="1"/>
              <a:t>enim</a:t>
            </a:r>
            <a:r>
              <a:rPr lang="de-AT" dirty="0"/>
              <a:t>. </a:t>
            </a:r>
            <a:endParaRPr lang="de-DE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06948F09-33BA-4D93-0895-9E0547132D49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3416935" y="386080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/>
              <a:t>Maecenas </a:t>
            </a:r>
            <a:r>
              <a:rPr lang="de-AT" dirty="0" err="1"/>
              <a:t>tempus</a:t>
            </a:r>
            <a:r>
              <a:rPr lang="de-AT" dirty="0"/>
              <a:t>, </a:t>
            </a:r>
            <a:r>
              <a:rPr lang="de-AT" dirty="0" err="1"/>
              <a:t>tellus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condimentum</a:t>
            </a:r>
            <a:r>
              <a:rPr lang="de-AT" dirty="0"/>
              <a:t> </a:t>
            </a:r>
            <a:r>
              <a:rPr lang="de-AT" dirty="0" err="1"/>
              <a:t>rhoncus</a:t>
            </a:r>
            <a:r>
              <a:rPr lang="de-AT" dirty="0"/>
              <a:t>, </a:t>
            </a:r>
            <a:r>
              <a:rPr lang="de-AT" dirty="0" err="1"/>
              <a:t>sem</a:t>
            </a:r>
            <a:r>
              <a:rPr lang="de-AT" dirty="0"/>
              <a:t> quam </a:t>
            </a:r>
            <a:r>
              <a:rPr lang="de-AT" dirty="0" err="1"/>
              <a:t>sit</a:t>
            </a:r>
            <a:r>
              <a:rPr lang="de-AT" dirty="0"/>
              <a:t> </a:t>
            </a:r>
            <a:r>
              <a:rPr lang="de-AT" dirty="0" err="1"/>
              <a:t>amet</a:t>
            </a:r>
            <a:r>
              <a:rPr lang="de-AT" dirty="0"/>
              <a:t> </a:t>
            </a:r>
            <a:r>
              <a:rPr lang="de-AT" dirty="0" err="1"/>
              <a:t>adipiscing</a:t>
            </a:r>
            <a:r>
              <a:rPr lang="de-AT" dirty="0"/>
              <a:t> se </a:t>
            </a:r>
            <a:r>
              <a:rPr lang="de-AT" dirty="0" err="1"/>
              <a:t>onsequat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eleifend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7CE925BE-A34F-D47F-4D82-CC7CD9ED0C24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6282055" y="93472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 err="1"/>
              <a:t>Quisque</a:t>
            </a:r>
            <a:r>
              <a:rPr lang="de-AT" dirty="0"/>
              <a:t> </a:t>
            </a:r>
            <a:r>
              <a:rPr lang="de-AT" dirty="0" err="1"/>
              <a:t>rutrum</a:t>
            </a:r>
            <a:r>
              <a:rPr lang="de-AT" dirty="0"/>
              <a:t>. </a:t>
            </a:r>
            <a:r>
              <a:rPr lang="de-AT" dirty="0" err="1"/>
              <a:t>Aenean</a:t>
            </a:r>
            <a:r>
              <a:rPr lang="de-AT" dirty="0"/>
              <a:t> </a:t>
            </a:r>
            <a:r>
              <a:rPr lang="de-AT" dirty="0" err="1"/>
              <a:t>imperdiet</a:t>
            </a:r>
            <a:r>
              <a:rPr lang="de-AT" dirty="0"/>
              <a:t>. </a:t>
            </a:r>
            <a:r>
              <a:rPr lang="de-AT" dirty="0" err="1"/>
              <a:t>Etiam</a:t>
            </a:r>
            <a:r>
              <a:rPr lang="de-AT" dirty="0"/>
              <a:t> </a:t>
            </a:r>
            <a:r>
              <a:rPr lang="de-AT" dirty="0" err="1"/>
              <a:t>ultricies</a:t>
            </a:r>
            <a:r>
              <a:rPr lang="de-AT" dirty="0"/>
              <a:t> nisi </a:t>
            </a:r>
            <a:r>
              <a:rPr lang="de-AT" dirty="0" err="1"/>
              <a:t>vel</a:t>
            </a:r>
            <a:r>
              <a:rPr lang="de-AT" dirty="0"/>
              <a:t> </a:t>
            </a:r>
            <a:r>
              <a:rPr lang="de-AT" dirty="0" err="1"/>
              <a:t>augue</a:t>
            </a:r>
            <a:r>
              <a:rPr lang="de-AT" dirty="0"/>
              <a:t>. </a:t>
            </a:r>
            <a:r>
              <a:rPr lang="de-AT" dirty="0" err="1"/>
              <a:t>Curabitur</a:t>
            </a:r>
            <a:r>
              <a:rPr lang="de-AT" dirty="0"/>
              <a:t> </a:t>
            </a:r>
            <a:r>
              <a:rPr lang="de-AT" dirty="0" err="1"/>
              <a:t>nondunt</a:t>
            </a:r>
            <a:r>
              <a:rPr lang="de-AT" dirty="0"/>
              <a:t>. </a:t>
            </a:r>
            <a:r>
              <a:rPr lang="de-AT" dirty="0" err="1"/>
              <a:t>Cnsequat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eleifend</a:t>
            </a:r>
            <a:r>
              <a:rPr lang="de-AT" dirty="0"/>
              <a:t> </a:t>
            </a:r>
            <a:r>
              <a:rPr lang="de-AT" dirty="0" err="1"/>
              <a:t>ac</a:t>
            </a:r>
            <a:r>
              <a:rPr lang="de-AT" dirty="0"/>
              <a:t>, </a:t>
            </a:r>
            <a:r>
              <a:rPr lang="de-AT" dirty="0" err="1"/>
              <a:t>enim</a:t>
            </a:r>
            <a:r>
              <a:rPr lang="de-AT" dirty="0"/>
              <a:t>. </a:t>
            </a:r>
            <a:endParaRPr lang="de-DE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1D745CC-5280-0D87-D53A-B393A57B7C1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82055" y="239776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/>
              <a:t>Sed </a:t>
            </a:r>
            <a:r>
              <a:rPr lang="de-AT" dirty="0" err="1"/>
              <a:t>consequat</a:t>
            </a:r>
            <a:r>
              <a:rPr lang="de-AT" dirty="0"/>
              <a:t>, </a:t>
            </a:r>
            <a:r>
              <a:rPr lang="de-AT" dirty="0" err="1"/>
              <a:t>leo</a:t>
            </a:r>
            <a:r>
              <a:rPr lang="de-AT" dirty="0"/>
              <a:t> </a:t>
            </a:r>
            <a:r>
              <a:rPr lang="de-AT" dirty="0" err="1"/>
              <a:t>eget</a:t>
            </a:r>
            <a:r>
              <a:rPr lang="de-AT" dirty="0"/>
              <a:t> </a:t>
            </a:r>
            <a:r>
              <a:rPr lang="de-AT" dirty="0" err="1"/>
              <a:t>bibendum</a:t>
            </a:r>
            <a:r>
              <a:rPr lang="de-AT" dirty="0"/>
              <a:t> </a:t>
            </a:r>
            <a:r>
              <a:rPr lang="de-AT" dirty="0" err="1"/>
              <a:t>sodales</a:t>
            </a:r>
            <a:r>
              <a:rPr lang="de-AT" dirty="0"/>
              <a:t>, </a:t>
            </a:r>
            <a:r>
              <a:rPr lang="de-AT" dirty="0" err="1"/>
              <a:t>augue</a:t>
            </a:r>
            <a:r>
              <a:rPr lang="de-AT" dirty="0"/>
              <a:t> </a:t>
            </a:r>
            <a:r>
              <a:rPr lang="de-AT" dirty="0" err="1"/>
              <a:t>velit</a:t>
            </a:r>
            <a:r>
              <a:rPr lang="de-AT" dirty="0"/>
              <a:t> cursus </a:t>
            </a:r>
            <a:r>
              <a:rPr lang="de-AT" dirty="0" err="1"/>
              <a:t>nunc</a:t>
            </a:r>
            <a:r>
              <a:rPr lang="de-AT" dirty="0"/>
              <a:t> </a:t>
            </a:r>
            <a:r>
              <a:rPr lang="de-AT" dirty="0" err="1"/>
              <a:t>antes</a:t>
            </a:r>
            <a:r>
              <a:rPr lang="de-AT" dirty="0"/>
              <a:t> </a:t>
            </a:r>
            <a:r>
              <a:rPr lang="de-AT" dirty="0" err="1"/>
              <a:t>portamque</a:t>
            </a:r>
            <a:r>
              <a:rPr lang="de-AT" dirty="0"/>
              <a:t> </a:t>
            </a:r>
            <a:r>
              <a:rPr lang="de-AT" dirty="0" err="1"/>
              <a:t>onsequat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lorem</a:t>
            </a:r>
            <a:r>
              <a:rPr lang="de-AT" dirty="0"/>
              <a:t> ante.</a:t>
            </a:r>
            <a:endParaRPr lang="de-DE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8D198DB2-F952-B9B1-9429-B6D8ECC719A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282055" y="3860800"/>
            <a:ext cx="2679067" cy="853432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rgbClr val="66666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dirty="0"/>
              <a:t>In </a:t>
            </a:r>
            <a:r>
              <a:rPr lang="de-AT" dirty="0" err="1"/>
              <a:t>enim</a:t>
            </a:r>
            <a:r>
              <a:rPr lang="de-AT" dirty="0"/>
              <a:t> </a:t>
            </a:r>
            <a:r>
              <a:rPr lang="de-AT" dirty="0" err="1"/>
              <a:t>justo</a:t>
            </a:r>
            <a:r>
              <a:rPr lang="de-AT" dirty="0"/>
              <a:t>, </a:t>
            </a:r>
            <a:r>
              <a:rPr lang="de-AT" dirty="0" err="1"/>
              <a:t>rhoncus</a:t>
            </a:r>
            <a:r>
              <a:rPr lang="de-AT" dirty="0"/>
              <a:t> </a:t>
            </a:r>
            <a:r>
              <a:rPr lang="de-AT" dirty="0" err="1"/>
              <a:t>ut</a:t>
            </a:r>
            <a:r>
              <a:rPr lang="de-AT" dirty="0"/>
              <a:t>, </a:t>
            </a:r>
            <a:r>
              <a:rPr lang="de-AT" dirty="0" err="1"/>
              <a:t>imperdiet</a:t>
            </a:r>
            <a:r>
              <a:rPr lang="de-AT" dirty="0"/>
              <a:t> a, </a:t>
            </a:r>
            <a:r>
              <a:rPr lang="de-AT" dirty="0" err="1"/>
              <a:t>venenatis</a:t>
            </a:r>
            <a:r>
              <a:rPr lang="de-AT" dirty="0"/>
              <a:t> </a:t>
            </a:r>
            <a:r>
              <a:rPr lang="de-AT" dirty="0" err="1"/>
              <a:t>vitae</a:t>
            </a:r>
            <a:r>
              <a:rPr lang="de-AT" dirty="0"/>
              <a:t>, </a:t>
            </a:r>
            <a:r>
              <a:rPr lang="de-AT" dirty="0" err="1"/>
              <a:t>justo</a:t>
            </a:r>
            <a:r>
              <a:rPr lang="de-AT" dirty="0"/>
              <a:t>. </a:t>
            </a:r>
            <a:r>
              <a:rPr lang="de-AT" dirty="0" err="1"/>
              <a:t>Nullam</a:t>
            </a:r>
            <a:r>
              <a:rPr lang="de-AT" dirty="0"/>
              <a:t> </a:t>
            </a:r>
            <a:r>
              <a:rPr lang="de-AT" dirty="0" err="1"/>
              <a:t>dictum</a:t>
            </a:r>
            <a:r>
              <a:rPr lang="de-AT" dirty="0"/>
              <a:t> </a:t>
            </a:r>
            <a:r>
              <a:rPr lang="de-AT" dirty="0" err="1"/>
              <a:t>lola</a:t>
            </a:r>
            <a:r>
              <a:rPr lang="de-AT" dirty="0"/>
              <a:t> </a:t>
            </a:r>
            <a:r>
              <a:rPr lang="de-AT" dirty="0" err="1"/>
              <a:t>itque</a:t>
            </a:r>
            <a:r>
              <a:rPr lang="de-AT" dirty="0"/>
              <a:t>. Vitae, </a:t>
            </a:r>
            <a:r>
              <a:rPr lang="de-AT" dirty="0" err="1"/>
              <a:t>eleifend</a:t>
            </a:r>
            <a:r>
              <a:rPr lang="de-AT" dirty="0"/>
              <a:t> </a:t>
            </a:r>
            <a:r>
              <a:rPr lang="de-AT" dirty="0" err="1"/>
              <a:t>ac</a:t>
            </a:r>
            <a:r>
              <a:rPr lang="de-AT" dirty="0"/>
              <a:t>, </a:t>
            </a:r>
            <a:r>
              <a:rPr lang="de-AT" dirty="0" err="1"/>
              <a:t>enimante</a:t>
            </a:r>
            <a:r>
              <a:rPr lang="de-AT" dirty="0"/>
              <a:t> </a:t>
            </a:r>
            <a:r>
              <a:rPr lang="de-AT" dirty="0" err="1"/>
              <a:t>oltu</a:t>
            </a:r>
            <a:r>
              <a:rPr lang="de-AT" dirty="0"/>
              <a:t>.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9D8F66C-1E2D-FBFE-2822-E3EE0B0B77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0698" y="461107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ADD699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33" name="Textplatzhalter 7">
            <a:extLst>
              <a:ext uri="{FF2B5EF4-FFF2-40B4-BE49-F238E27FC236}">
                <a16:creationId xmlns:a16="http://schemas.microsoft.com/office/drawing/2014/main" id="{E7200328-8225-D619-6457-28800E2F43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2054" y="461107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ADD699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34" name="Textplatzhalter 7">
            <a:extLst>
              <a:ext uri="{FF2B5EF4-FFF2-40B4-BE49-F238E27FC236}">
                <a16:creationId xmlns:a16="http://schemas.microsoft.com/office/drawing/2014/main" id="{000F4740-B150-FA0E-8085-D34567D4A27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20698" y="1924121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85C266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35" name="Textplatzhalter 7">
            <a:extLst>
              <a:ext uri="{FF2B5EF4-FFF2-40B4-BE49-F238E27FC236}">
                <a16:creationId xmlns:a16="http://schemas.microsoft.com/office/drawing/2014/main" id="{91AC5EA7-94B8-754C-DFA5-B6903178BF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82054" y="1924121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85C266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36" name="Textplatzhalter 7">
            <a:extLst>
              <a:ext uri="{FF2B5EF4-FFF2-40B4-BE49-F238E27FC236}">
                <a16:creationId xmlns:a16="http://schemas.microsoft.com/office/drawing/2014/main" id="{BD660CE2-6DB7-E74C-4A66-C8413309A4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20698" y="3394333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5CAD33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37" name="Textplatzhalter 7">
            <a:extLst>
              <a:ext uri="{FF2B5EF4-FFF2-40B4-BE49-F238E27FC236}">
                <a16:creationId xmlns:a16="http://schemas.microsoft.com/office/drawing/2014/main" id="{865BB0BB-A7F2-AB63-D618-72E8740482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82054" y="3394333"/>
            <a:ext cx="711880" cy="45704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0000"/>
              </a:lnSpc>
              <a:buNone/>
              <a:defRPr sz="3300" b="1">
                <a:solidFill>
                  <a:srgbClr val="5CAD33"/>
                </a:solidFill>
              </a:defRPr>
            </a:lvl1pPr>
          </a:lstStyle>
          <a:p>
            <a:pPr lvl="0"/>
            <a:r>
              <a:rPr lang="de-DE" dirty="0" err="1"/>
              <a:t>Nr</a:t>
            </a:r>
            <a:endParaRPr lang="de-DE" dirty="0"/>
          </a:p>
        </p:txBody>
      </p:sp>
      <p:sp>
        <p:nvSpPr>
          <p:cNvPr id="44" name="Date Placeholder 3">
            <a:extLst>
              <a:ext uri="{FF2B5EF4-FFF2-40B4-BE49-F238E27FC236}">
                <a16:creationId xmlns:a16="http://schemas.microsoft.com/office/drawing/2014/main" id="{337D775D-82A4-D09D-239B-CCB7F3A1A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9431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E7684CB3-2038-324A-B8CF-96690BD86572}" type="datetime1">
              <a:rPr lang="de-AT" smtClean="0"/>
              <a:pPr/>
              <a:t>13.05.2024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6DD408B-CD80-2638-7740-7CC8E0EC30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30943" y="4634471"/>
            <a:ext cx="310599" cy="39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37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3659" y="4837288"/>
            <a:ext cx="921691" cy="1384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Arsenal" pitchFamily="2" charset="77"/>
                <a:cs typeface="Arial" panose="020B0604020202020204" pitchFamily="34" charset="0"/>
              </a:defRPr>
            </a:lvl1pPr>
          </a:lstStyle>
          <a:p>
            <a:fld id="{7228F633-AFC6-DA42-8974-F4286E4D0ECE}" type="datetime1">
              <a:rPr lang="de-AT" smtClean="0"/>
              <a:pPr/>
              <a:t>13.05.2024</a:t>
            </a:fld>
            <a:endParaRPr lang="de-DE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6D37DA4B-D1E5-39F3-2A9E-C62B50EB7521}"/>
              </a:ext>
            </a:extLst>
          </p:cNvPr>
          <p:cNvGrpSpPr/>
          <p:nvPr userDrawn="1"/>
        </p:nvGrpSpPr>
        <p:grpSpPr>
          <a:xfrm>
            <a:off x="130943" y="4634471"/>
            <a:ext cx="2125874" cy="477527"/>
            <a:chOff x="130943" y="4634471"/>
            <a:chExt cx="2024050" cy="477527"/>
          </a:xfrm>
        </p:grpSpPr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BD2DA408-629D-324B-32E2-A2CD331277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9"/>
            <a:srcRect/>
            <a:stretch/>
          </p:blipFill>
          <p:spPr>
            <a:xfrm>
              <a:off x="130943" y="4634471"/>
              <a:ext cx="310599" cy="392171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2A94C913-38C2-09D1-2009-699E6CCB871C}"/>
                </a:ext>
              </a:extLst>
            </p:cNvPr>
            <p:cNvSpPr txBox="1"/>
            <p:nvPr userDrawn="1"/>
          </p:nvSpPr>
          <p:spPr>
            <a:xfrm>
              <a:off x="623888" y="4834999"/>
              <a:ext cx="1531105" cy="27699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t" anchorCtr="0">
              <a:spAutoFit/>
            </a:bodyPr>
            <a:lstStyle/>
            <a:p>
              <a:r>
                <a:rPr lang="de-DE" sz="900" b="1" i="0" dirty="0">
                  <a:solidFill>
                    <a:srgbClr val="000000"/>
                  </a:solidFill>
                  <a:latin typeface="Arsenal" pitchFamily="2" charset="77"/>
                  <a:cs typeface="Arial" panose="020B0604020202020204" pitchFamily="34" charset="0"/>
                </a:rPr>
                <a:t>WIFI Oberösterreich | wifi.at/</a:t>
              </a:r>
              <a:r>
                <a:rPr lang="de-DE" sz="900" b="1" i="0" dirty="0" err="1">
                  <a:solidFill>
                    <a:srgbClr val="000000"/>
                  </a:solidFill>
                  <a:latin typeface="Arsenal" pitchFamily="2" charset="77"/>
                  <a:cs typeface="Arial" panose="020B0604020202020204" pitchFamily="34" charset="0"/>
                </a:rPr>
                <a:t>ooe</a:t>
              </a:r>
              <a:endParaRPr lang="de-DE" sz="900" b="1" i="0" dirty="0">
                <a:solidFill>
                  <a:srgbClr val="000000"/>
                </a:solidFill>
                <a:latin typeface="Arsenal" pitchFamily="2" charset="77"/>
                <a:cs typeface="Arial" panose="020B0604020202020204" pitchFamily="34" charset="0"/>
              </a:endParaRPr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81F83E58-0A3C-BBEE-348A-71138FB34D18}"/>
              </a:ext>
            </a:extLst>
          </p:cNvPr>
          <p:cNvSpPr/>
          <p:nvPr userDrawn="1"/>
        </p:nvSpPr>
        <p:spPr>
          <a:xfrm>
            <a:off x="8536538" y="140876"/>
            <a:ext cx="457201" cy="457201"/>
          </a:xfrm>
          <a:prstGeom prst="ellipse">
            <a:avLst/>
          </a:prstGeom>
          <a:solidFill>
            <a:srgbClr val="ADD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86F2B6E5-3131-754A-9D2C-4798B0C6C833}" type="slidenum">
              <a:rPr lang="de-DE" sz="1200" b="0" i="0" smtClean="0">
                <a:latin typeface="Arsenal" pitchFamily="2" charset="77"/>
              </a:rPr>
              <a:pPr/>
              <a:t>‹Nr.›</a:t>
            </a:fld>
            <a:endParaRPr lang="de-DE" sz="1200" b="0" i="0" dirty="0">
              <a:latin typeface="Arsenal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1967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4" r:id="rId3"/>
    <p:sldLayoutId id="2147483696" r:id="rId4"/>
    <p:sldLayoutId id="2147483666" r:id="rId5"/>
    <p:sldLayoutId id="2147483674" r:id="rId6"/>
    <p:sldLayoutId id="2147483677" r:id="rId7"/>
    <p:sldLayoutId id="2147483678" r:id="rId8"/>
    <p:sldLayoutId id="2147483675" r:id="rId9"/>
    <p:sldLayoutId id="2147483684" r:id="rId10"/>
    <p:sldLayoutId id="2147483685" r:id="rId11"/>
    <p:sldLayoutId id="2147483699" r:id="rId12"/>
    <p:sldLayoutId id="2147483680" r:id="rId13"/>
    <p:sldLayoutId id="2147483686" r:id="rId14"/>
    <p:sldLayoutId id="2147483681" r:id="rId15"/>
    <p:sldLayoutId id="2147483667" r:id="rId16"/>
    <p:sldLayoutId id="2147483682" r:id="rId17"/>
    <p:sldLayoutId id="2147483679" r:id="rId18"/>
    <p:sldLayoutId id="2147483687" r:id="rId19"/>
    <p:sldLayoutId id="2147483688" r:id="rId20"/>
    <p:sldLayoutId id="2147483689" r:id="rId21"/>
    <p:sldLayoutId id="2147483683" r:id="rId22"/>
    <p:sldLayoutId id="2147483690" r:id="rId23"/>
    <p:sldLayoutId id="2147483691" r:id="rId24"/>
    <p:sldLayoutId id="2147483676" r:id="rId25"/>
    <p:sldLayoutId id="2147483697" r:id="rId26"/>
    <p:sldLayoutId id="2147483698" r:id="rId27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Arsenal" pitchFamily="2" charset="77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ts val="2520"/>
        </a:lnSpc>
        <a:spcBef>
          <a:spcPts val="0"/>
        </a:spcBef>
        <a:spcAft>
          <a:spcPts val="750"/>
        </a:spcAft>
        <a:buClr>
          <a:srgbClr val="85C266"/>
        </a:buClr>
        <a:buFont typeface="Wingdings" pitchFamily="2" charset="2"/>
        <a:buChar char="§"/>
        <a:defRPr sz="2100" b="0" i="0" kern="1200">
          <a:solidFill>
            <a:srgbClr val="666666"/>
          </a:solidFill>
          <a:latin typeface="Arsenal" pitchFamily="2" charset="77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ts val="2160"/>
        </a:lnSpc>
        <a:spcBef>
          <a:spcPts val="0"/>
        </a:spcBef>
        <a:spcAft>
          <a:spcPts val="375"/>
        </a:spcAft>
        <a:buClr>
          <a:srgbClr val="85C266"/>
        </a:buClr>
        <a:buFont typeface="Wingdings" pitchFamily="2" charset="2"/>
        <a:buChar char="§"/>
        <a:defRPr sz="1800" b="0" i="0" kern="1200">
          <a:solidFill>
            <a:srgbClr val="666666"/>
          </a:solidFill>
          <a:latin typeface="Arsenal" pitchFamily="2" charset="77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ts val="1800"/>
        </a:lnSpc>
        <a:spcBef>
          <a:spcPts val="0"/>
        </a:spcBef>
        <a:spcAft>
          <a:spcPts val="375"/>
        </a:spcAft>
        <a:buClr>
          <a:srgbClr val="85C266"/>
        </a:buClr>
        <a:buFont typeface="Wingdings" pitchFamily="2" charset="2"/>
        <a:buChar char="§"/>
        <a:defRPr sz="1500" b="0" i="0" kern="1200">
          <a:solidFill>
            <a:srgbClr val="666666"/>
          </a:solidFill>
          <a:latin typeface="Arsenal" pitchFamily="2" charset="77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ts val="1620"/>
        </a:lnSpc>
        <a:spcBef>
          <a:spcPts val="0"/>
        </a:spcBef>
        <a:spcAft>
          <a:spcPts val="375"/>
        </a:spcAft>
        <a:buClr>
          <a:srgbClr val="85C266"/>
        </a:buClr>
        <a:buFont typeface="Wingdings" pitchFamily="2" charset="2"/>
        <a:buChar char="§"/>
        <a:defRPr sz="1350" b="0" i="0" kern="1200">
          <a:solidFill>
            <a:srgbClr val="666666"/>
          </a:solidFill>
          <a:latin typeface="Arsenal" pitchFamily="2" charset="77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ts val="1320"/>
        </a:lnSpc>
        <a:spcBef>
          <a:spcPts val="0"/>
        </a:spcBef>
        <a:spcAft>
          <a:spcPts val="375"/>
        </a:spcAft>
        <a:buClr>
          <a:srgbClr val="85C266"/>
        </a:buClr>
        <a:buFont typeface="Wingdings" pitchFamily="2" charset="2"/>
        <a:buChar char="§"/>
        <a:defRPr sz="1100" b="0" i="0" kern="1200">
          <a:solidFill>
            <a:srgbClr val="666666"/>
          </a:solidFill>
          <a:latin typeface="Arsenal" pitchFamily="2" charset="77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>
            <a:extLst>
              <a:ext uri="{FF2B5EF4-FFF2-40B4-BE49-F238E27FC236}">
                <a16:creationId xmlns:a16="http://schemas.microsoft.com/office/drawing/2014/main" id="{41106CFB-4D21-CE44-59BD-AB897AA0E10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t="15" b="15"/>
          <a:stretch/>
        </p:blipFill>
        <p:spPr/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292C5D6-3A15-32C0-6781-A57A7E805F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Stiftungstreffen 15.5.2024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DE4E79FA-F589-4463-9EBC-53D92597050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148454" y="485811"/>
            <a:ext cx="847091" cy="1069560"/>
          </a:xfrm>
          <a:prstGeom prst="rect">
            <a:avLst/>
          </a:prstGeom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0AF98D52-A23B-0DEA-6A37-E04C81150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2203" y="2936689"/>
            <a:ext cx="3834102" cy="411830"/>
          </a:xfrm>
        </p:spPr>
        <p:txBody>
          <a:bodyPr/>
          <a:lstStyle/>
          <a:p>
            <a:r>
              <a:rPr lang="de-DE" dirty="0">
                <a:latin typeface="Arsenal" pitchFamily="2" charset="77"/>
              </a:rPr>
              <a:t>Kursangebot für </a:t>
            </a:r>
            <a:r>
              <a:rPr lang="de-DE" dirty="0" err="1">
                <a:latin typeface="Arsenal" pitchFamily="2" charset="77"/>
              </a:rPr>
              <a:t>Friseur:innen</a:t>
            </a:r>
            <a:endParaRPr lang="de-DE" dirty="0">
              <a:latin typeface="Arsenal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3903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A29951B-52EF-B76C-0277-7AEA9CFC9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F633-AFC6-DA42-8974-F4286E4D0ECE}" type="datetime1">
              <a:rPr lang="de-AT" smtClean="0"/>
              <a:pPr/>
              <a:t>13.05.2024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537084-24A6-61AA-B9BB-1C3C1BAFAC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sz="1400" dirty="0"/>
              <a:t>Kursnummer 7230</a:t>
            </a:r>
          </a:p>
          <a:p>
            <a:r>
              <a:rPr lang="de-DE" sz="1400" b="1" dirty="0"/>
              <a:t>Vorbereitungskurs auf die außerordentliche Lehrabschlussprüfung Friseure</a:t>
            </a:r>
          </a:p>
          <a:p>
            <a:pPr lvl="1"/>
            <a:r>
              <a:rPr lang="de-DE" dirty="0"/>
              <a:t>320 Trainingseinheiten</a:t>
            </a:r>
          </a:p>
          <a:p>
            <a:pPr lvl="1"/>
            <a:r>
              <a:rPr lang="de-DE" dirty="0"/>
              <a:t>Kosten: € 3350,- inkl. </a:t>
            </a:r>
            <a:r>
              <a:rPr lang="de-DE"/>
              <a:t>Unterlagen</a:t>
            </a:r>
            <a:endParaRPr lang="de-DE" dirty="0"/>
          </a:p>
          <a:p>
            <a:pPr lvl="1"/>
            <a:r>
              <a:rPr lang="de-DE" dirty="0"/>
              <a:t>Datum: 24.9.2024 – 20.3.2025 (Montag – Donnerstag 8.30 16.30, zusätzlich Abendtermine)</a:t>
            </a:r>
          </a:p>
          <a:p>
            <a:pPr lvl="1"/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EBCB754-CF36-6CAC-00CD-05242579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Stiftungstreffen 15.5.2024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D712A3D-81A2-6B4C-7115-765DD7EA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878189"/>
            <a:ext cx="7886700" cy="320601"/>
          </a:xfrm>
        </p:spPr>
        <p:txBody>
          <a:bodyPr/>
          <a:lstStyle/>
          <a:p>
            <a:r>
              <a:rPr lang="de-DE" dirty="0"/>
              <a:t>Bereich </a:t>
            </a:r>
            <a:r>
              <a:rPr lang="de-DE" dirty="0" err="1"/>
              <a:t>Friseur:innen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1076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WIFI">
      <a:dk1>
        <a:srgbClr val="000000"/>
      </a:dk1>
      <a:lt1>
        <a:srgbClr val="FFFFFF"/>
      </a:lt1>
      <a:dk2>
        <a:srgbClr val="0D2500"/>
      </a:dk2>
      <a:lt2>
        <a:srgbClr val="E1E1E1"/>
      </a:lt2>
      <a:accent1>
        <a:srgbClr val="339900"/>
      </a:accent1>
      <a:accent2>
        <a:srgbClr val="5BAC33"/>
      </a:accent2>
      <a:accent3>
        <a:srgbClr val="85C166"/>
      </a:accent3>
      <a:accent4>
        <a:srgbClr val="ACD699"/>
      </a:accent4>
      <a:accent5>
        <a:srgbClr val="D6EBCC"/>
      </a:accent5>
      <a:accent6>
        <a:srgbClr val="339900"/>
      </a:accent6>
      <a:hlink>
        <a:srgbClr val="257300"/>
      </a:hlink>
      <a:folHlink>
        <a:srgbClr val="194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vert="horz" wrap="square" lIns="0" tIns="0" rIns="0" bIns="0" rtlCol="0" anchor="t" anchorCtr="0">
        <a:spAutoFit/>
      </a:bodyPr>
      <a:lstStyle>
        <a:defPPr algn="l">
          <a:defRPr sz="900" b="1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svorlage ab 2024.potx" id="{149718C0-30CC-474D-B8E2-06306F251B6A}" vid="{D75C82DC-3DA3-450A-86DE-4F76FAB7E43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WIFI-OÖ_PPT-Vorlage_2024</Template>
  <TotalTime>0</TotalTime>
  <Words>48</Words>
  <Application>Microsoft Office PowerPoint</Application>
  <PresentationFormat>Bildschirmpräsentation (16:9)</PresentationFormat>
  <Paragraphs>11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Arsenal</vt:lpstr>
      <vt:lpstr>Calibri</vt:lpstr>
      <vt:lpstr>Wingdings</vt:lpstr>
      <vt:lpstr>Office</vt:lpstr>
      <vt:lpstr>Stiftungstreffen 15.5.2024</vt:lpstr>
      <vt:lpstr>Stiftungstreffen 15.5.2024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</dc:title>
  <dc:creator>Primas Gudrun Mag. - WIFI OÖ</dc:creator>
  <cp:lastModifiedBy>Primas Gudrun Mag. - WIFI OÖ</cp:lastModifiedBy>
  <cp:revision>3</cp:revision>
  <dcterms:created xsi:type="dcterms:W3CDTF">2024-05-13T09:24:53Z</dcterms:created>
  <dcterms:modified xsi:type="dcterms:W3CDTF">2024-05-13T09:51:52Z</dcterms:modified>
</cp:coreProperties>
</file>