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  <p:sldMasterId id="2147483683" r:id="rId2"/>
    <p:sldMasterId id="2147483667" r:id="rId3"/>
  </p:sldMasterIdLst>
  <p:notesMasterIdLst>
    <p:notesMasterId r:id="rId7"/>
  </p:notesMasterIdLst>
  <p:handoutMasterIdLst>
    <p:handoutMasterId r:id="rId8"/>
  </p:handoutMasterIdLst>
  <p:sldIdLst>
    <p:sldId id="259" r:id="rId4"/>
    <p:sldId id="276" r:id="rId5"/>
    <p:sldId id="873" r:id="rId6"/>
  </p:sldIdLst>
  <p:sldSz cx="9144000" cy="6858000" type="screen4x3"/>
  <p:notesSz cx="6797675" cy="9928225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9" userDrawn="1">
          <p15:clr>
            <a:srgbClr val="A4A3A4"/>
          </p15:clr>
        </p15:guide>
        <p15:guide id="2" pos="2142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AE6"/>
    <a:srgbClr val="C5F1BF"/>
    <a:srgbClr val="ABEDA3"/>
    <a:srgbClr val="5FD765"/>
    <a:srgbClr val="FFFFFF"/>
    <a:srgbClr val="009900"/>
    <a:srgbClr val="FDA359"/>
    <a:srgbClr val="FFFF6D"/>
    <a:srgbClr val="5590D7"/>
    <a:srgbClr val="3B7F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70424" autoAdjust="0"/>
  </p:normalViewPr>
  <p:slideViewPr>
    <p:cSldViewPr>
      <p:cViewPr varScale="1">
        <p:scale>
          <a:sx n="76" d="100"/>
          <a:sy n="76" d="100"/>
        </p:scale>
        <p:origin x="2154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-16026"/>
    </p:cViewPr>
  </p:sorterViewPr>
  <p:notesViewPr>
    <p:cSldViewPr>
      <p:cViewPr>
        <p:scale>
          <a:sx n="90" d="100"/>
          <a:sy n="90" d="100"/>
        </p:scale>
        <p:origin x="3072" y="66"/>
      </p:cViewPr>
      <p:guideLst>
        <p:guide orient="horz" pos="3129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946400" cy="496888"/>
          </a:xfrm>
          <a:prstGeom prst="rect">
            <a:avLst/>
          </a:prstGeom>
        </p:spPr>
        <p:txBody>
          <a:bodyPr vert="horz" lIns="91866" tIns="45933" rIns="91866" bIns="45933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91" y="5"/>
            <a:ext cx="2946400" cy="496888"/>
          </a:xfrm>
          <a:prstGeom prst="rect">
            <a:avLst/>
          </a:prstGeom>
        </p:spPr>
        <p:txBody>
          <a:bodyPr vert="horz" lIns="91866" tIns="45933" rIns="91866" bIns="45933" rtlCol="0"/>
          <a:lstStyle>
            <a:lvl1pPr algn="r">
              <a:defRPr sz="1200"/>
            </a:lvl1pPr>
          </a:lstStyle>
          <a:p>
            <a:fld id="{23171FE5-758C-48AF-8A0E-840E4C047369}" type="datetimeFigureOut">
              <a:rPr lang="de-AT" smtClean="0"/>
              <a:pPr/>
              <a:t>15.04.2024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1" y="9429753"/>
            <a:ext cx="2946400" cy="496888"/>
          </a:xfrm>
          <a:prstGeom prst="rect">
            <a:avLst/>
          </a:prstGeom>
        </p:spPr>
        <p:txBody>
          <a:bodyPr vert="horz" lIns="91866" tIns="45933" rIns="91866" bIns="45933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91" y="9429753"/>
            <a:ext cx="2946400" cy="496888"/>
          </a:xfrm>
          <a:prstGeom prst="rect">
            <a:avLst/>
          </a:prstGeom>
        </p:spPr>
        <p:txBody>
          <a:bodyPr vert="horz" lIns="91866" tIns="45933" rIns="91866" bIns="45933" rtlCol="0" anchor="b"/>
          <a:lstStyle>
            <a:lvl1pPr algn="r">
              <a:defRPr sz="1200"/>
            </a:lvl1pPr>
          </a:lstStyle>
          <a:p>
            <a:fld id="{733BB41A-4319-4A69-875A-4633AE0C34AD}" type="slidenum">
              <a:rPr lang="de-AT" smtClean="0"/>
              <a:pPr/>
              <a:t>‹Nr.›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696835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72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0913" y="717550"/>
            <a:ext cx="4962525" cy="37226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2103439" y="4748220"/>
            <a:ext cx="3816350" cy="4468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065" tIns="45534" rIns="91065" bIns="45534" numCol="1" anchor="t" anchorCtr="0" compatLnSpc="1">
            <a:prstTxWarp prst="textNoShape">
              <a:avLst/>
            </a:prstTxWarp>
          </a:bodyPr>
          <a:lstStyle/>
          <a:p>
            <a:pPr lvl="0"/>
            <a:endParaRPr lang="de-AT" noProof="0" dirty="0"/>
          </a:p>
        </p:txBody>
      </p:sp>
      <p:sp>
        <p:nvSpPr>
          <p:cNvPr id="10" name="Kopfzeilenplatzhalter 9"/>
          <p:cNvSpPr>
            <a:spLocks noGrp="1"/>
          </p:cNvSpPr>
          <p:nvPr>
            <p:ph type="hdr" sz="quarter"/>
          </p:nvPr>
        </p:nvSpPr>
        <p:spPr>
          <a:xfrm>
            <a:off x="1" y="5"/>
            <a:ext cx="2946400" cy="496888"/>
          </a:xfrm>
          <a:prstGeom prst="rect">
            <a:avLst/>
          </a:prstGeom>
        </p:spPr>
        <p:txBody>
          <a:bodyPr vert="horz" lIns="91866" tIns="45933" rIns="91866" bIns="45933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de-AT"/>
              <a:t>WIFI Gesamtpräsentation</a:t>
            </a:r>
          </a:p>
        </p:txBody>
      </p:sp>
      <p:sp>
        <p:nvSpPr>
          <p:cNvPr id="11" name="Datumsplatzhalter 10"/>
          <p:cNvSpPr>
            <a:spLocks noGrp="1"/>
          </p:cNvSpPr>
          <p:nvPr>
            <p:ph type="dt" idx="1"/>
          </p:nvPr>
        </p:nvSpPr>
        <p:spPr>
          <a:xfrm>
            <a:off x="3849691" y="5"/>
            <a:ext cx="2946400" cy="496888"/>
          </a:xfrm>
          <a:prstGeom prst="rect">
            <a:avLst/>
          </a:prstGeom>
        </p:spPr>
        <p:txBody>
          <a:bodyPr vert="horz" lIns="91866" tIns="45933" rIns="91866" bIns="45933" rtlCol="0"/>
          <a:lstStyle>
            <a:lvl1pPr algn="r">
              <a:defRPr sz="1200"/>
            </a:lvl1pPr>
          </a:lstStyle>
          <a:p>
            <a:pPr>
              <a:defRPr/>
            </a:pPr>
            <a:fld id="{1B6DE3C1-C374-4B46-A027-E1D269BB997A}" type="datetimeFigureOut">
              <a:rPr lang="de-AT"/>
              <a:pPr>
                <a:defRPr/>
              </a:pPr>
              <a:t>15.04.2024</a:t>
            </a:fld>
            <a:endParaRPr lang="de-AT"/>
          </a:p>
        </p:txBody>
      </p:sp>
      <p:sp>
        <p:nvSpPr>
          <p:cNvPr id="12" name="Fußzeilenplatzhalter 11"/>
          <p:cNvSpPr>
            <a:spLocks noGrp="1"/>
          </p:cNvSpPr>
          <p:nvPr>
            <p:ph type="ftr" sz="quarter" idx="4"/>
          </p:nvPr>
        </p:nvSpPr>
        <p:spPr>
          <a:xfrm>
            <a:off x="1" y="9429753"/>
            <a:ext cx="2946400" cy="496888"/>
          </a:xfrm>
          <a:prstGeom prst="rect">
            <a:avLst/>
          </a:prstGeom>
        </p:spPr>
        <p:txBody>
          <a:bodyPr vert="horz" lIns="91866" tIns="45933" rIns="91866" bIns="45933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AT"/>
          </a:p>
        </p:txBody>
      </p:sp>
      <p:sp>
        <p:nvSpPr>
          <p:cNvPr id="13" name="Foliennummernplatzhalter 12"/>
          <p:cNvSpPr>
            <a:spLocks noGrp="1"/>
          </p:cNvSpPr>
          <p:nvPr>
            <p:ph type="sldNum" sz="quarter" idx="5"/>
          </p:nvPr>
        </p:nvSpPr>
        <p:spPr>
          <a:xfrm>
            <a:off x="3849691" y="9429753"/>
            <a:ext cx="2946400" cy="496888"/>
          </a:xfrm>
          <a:prstGeom prst="rect">
            <a:avLst/>
          </a:prstGeom>
        </p:spPr>
        <p:txBody>
          <a:bodyPr vert="horz" lIns="91866" tIns="45933" rIns="91866" bIns="45933" rtlCol="0" anchor="b"/>
          <a:lstStyle>
            <a:lvl1pPr algn="r">
              <a:defRPr sz="1200"/>
            </a:lvl1pPr>
          </a:lstStyle>
          <a:p>
            <a:pPr>
              <a:defRPr/>
            </a:pPr>
            <a:fld id="{5C5D1BB4-7201-4749-BB00-05BD17E22C50}" type="slidenum">
              <a:rPr lang="de-AT"/>
              <a:pPr>
                <a:defRPr/>
              </a:pPr>
              <a:t>‹Nr.›</a:t>
            </a:fld>
            <a:endParaRPr lang="de-AT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374660" y="4748214"/>
            <a:ext cx="1728787" cy="4392612"/>
          </a:xfrm>
          <a:prstGeom prst="rect">
            <a:avLst/>
          </a:prstGeom>
        </p:spPr>
        <p:txBody>
          <a:bodyPr lIns="91866" tIns="45933" rIns="91866" bIns="45933"/>
          <a:lstStyle/>
          <a:p>
            <a:pPr marL="357256" indent="-357256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de-DE" sz="1000" dirty="0">
                <a:latin typeface="Verdana" pitchFamily="34" charset="0"/>
              </a:rPr>
              <a:t>Aktualisierung durch:</a:t>
            </a:r>
          </a:p>
          <a:p>
            <a:pPr marL="357256" indent="-357256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de-DE" sz="1000" dirty="0">
                <a:latin typeface="Verdana" pitchFamily="34" charset="0"/>
              </a:rPr>
              <a:t>Letzte Aktualisierung:</a:t>
            </a:r>
          </a:p>
          <a:p>
            <a:pPr marL="357256" indent="-357256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de-DE" sz="1000" dirty="0">
                <a:latin typeface="Verdana" pitchFamily="34" charset="0"/>
              </a:rPr>
              <a:t>Nächste Aktualisierung:</a:t>
            </a:r>
          </a:p>
          <a:p>
            <a:pPr marL="357256" indent="-357256" fontAlgn="auto">
              <a:spcBef>
                <a:spcPct val="20000"/>
              </a:spcBef>
              <a:spcAft>
                <a:spcPts val="0"/>
              </a:spcAft>
              <a:defRPr/>
            </a:pPr>
            <a:r>
              <a:rPr lang="de-DE" sz="1000" dirty="0">
                <a:latin typeface="Verdana" pitchFamily="34" charset="0"/>
              </a:rPr>
              <a:t>Quelle:</a:t>
            </a:r>
          </a:p>
        </p:txBody>
      </p:sp>
    </p:spTree>
    <p:extLst>
      <p:ext uri="{BB962C8B-B14F-4D97-AF65-F5344CB8AC3E}">
        <p14:creationId xmlns:p14="http://schemas.microsoft.com/office/powerpoint/2010/main" val="38775352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ts val="238"/>
      </a:spcBef>
      <a:spcAft>
        <a:spcPct val="0"/>
      </a:spcAft>
      <a:defRPr sz="100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Verdana" pitchFamily="34" charset="0"/>
        <a:cs typeface="Verdana" pitchFamily="34" charset="0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Verdana" pitchFamily="34" charset="0"/>
        <a:cs typeface="Verdana" pitchFamily="34" charset="0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Verdana" pitchFamily="34" charset="0"/>
        <a:cs typeface="Verdana" pitchFamily="34" charset="0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Verdana" pitchFamily="34" charset="0"/>
        <a:cs typeface="Verdana" pitchFamily="34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pic>
        <p:nvPicPr>
          <p:cNvPr id="3" name="Picture 2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5700"/>
            <a:ext cx="9144000" cy="387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4"/>
          <p:cNvSpPr>
            <a:spLocks noChangeArrowheads="1"/>
          </p:cNvSpPr>
          <p:nvPr userDrawn="1"/>
        </p:nvSpPr>
        <p:spPr bwMode="auto">
          <a:xfrm>
            <a:off x="0" y="2286000"/>
            <a:ext cx="9144000" cy="144463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de-DE">
              <a:latin typeface="Times New Roman" charset="0"/>
              <a:ea typeface="ＭＳ Ｐゴシック" charset="0"/>
            </a:endParaRPr>
          </a:p>
        </p:txBody>
      </p:sp>
      <p:sp>
        <p:nvSpPr>
          <p:cNvPr id="5" name="Text Box 27"/>
          <p:cNvSpPr txBox="1">
            <a:spLocks noChangeArrowheads="1"/>
          </p:cNvSpPr>
          <p:nvPr userDrawn="1"/>
        </p:nvSpPr>
        <p:spPr bwMode="auto">
          <a:xfrm>
            <a:off x="190500" y="1333500"/>
            <a:ext cx="7927975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200"/>
              </a:lnSpc>
            </a:pPr>
            <a:r>
              <a:rPr lang="de-DE" altLang="de-DE" sz="2200" b="1">
                <a:latin typeface="Optima" panose="00000400000000000000" pitchFamily="2" charset="0"/>
              </a:rPr>
              <a:t>Haupttitel der Präsentation</a:t>
            </a:r>
          </a:p>
          <a:p>
            <a:pPr algn="l" eaLnBrk="1" hangingPunct="1">
              <a:lnSpc>
                <a:spcPts val="2200"/>
              </a:lnSpc>
            </a:pPr>
            <a:r>
              <a:rPr lang="de-DE" altLang="de-DE" sz="20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6" name="Picture 29" descr="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190500"/>
            <a:ext cx="9096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11" name="Text Box 9"/>
          <p:cNvSpPr txBox="1">
            <a:spLocks noChangeArrowheads="1"/>
          </p:cNvSpPr>
          <p:nvPr userDrawn="1"/>
        </p:nvSpPr>
        <p:spPr bwMode="auto">
          <a:xfrm>
            <a:off x="7318034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7986796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17D98BC2-E8BA-4A67-9C71-3604E58FC546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8717543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1E80E9DA-38A7-4377-AC30-F45D0A5B4C02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8449276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y Blank+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1"/>
          </p:nvPr>
        </p:nvSpPr>
        <p:spPr>
          <a:xfrm>
            <a:off x="190500" y="1333500"/>
            <a:ext cx="8763000" cy="47244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6AEAF2EC-3747-46B3-9BD0-F04F707E26CF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06188285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x Content and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pic>
        <p:nvPicPr>
          <p:cNvPr id="7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190500" y="76200"/>
            <a:ext cx="8763000" cy="5715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0" name="Content Placeholder 2"/>
          <p:cNvSpPr>
            <a:spLocks noGrp="1"/>
          </p:cNvSpPr>
          <p:nvPr>
            <p:ph sz="half" idx="11"/>
          </p:nvPr>
        </p:nvSpPr>
        <p:spPr>
          <a:xfrm>
            <a:off x="762000" y="901700"/>
            <a:ext cx="8191500" cy="50800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C64DD1BE-415C-4A95-BFD1-3C5F12A8FA79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0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21611673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4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pic>
        <p:nvPicPr>
          <p:cNvPr id="7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Content Placeholder 2"/>
          <p:cNvSpPr>
            <a:spLocks noGrp="1"/>
          </p:cNvSpPr>
          <p:nvPr>
            <p:ph sz="half" idx="11"/>
          </p:nvPr>
        </p:nvSpPr>
        <p:spPr>
          <a:xfrm>
            <a:off x="190500" y="266700"/>
            <a:ext cx="8763000" cy="57150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9513DAC9-18D4-4701-A88A-E1F273848F0A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9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3355245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333500"/>
            <a:ext cx="3008313" cy="5715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500" y="2159001"/>
            <a:ext cx="3008313" cy="3759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11"/>
          </p:nvPr>
        </p:nvSpPr>
        <p:spPr>
          <a:xfrm>
            <a:off x="3581400" y="1320800"/>
            <a:ext cx="5397500" cy="4635500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3017AD48-CB44-47E0-BD3E-647A1B0AB4B9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04425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5189018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47638" y="188640"/>
            <a:ext cx="8763000" cy="762000"/>
          </a:xfrm>
        </p:spPr>
        <p:txBody>
          <a:bodyPr/>
          <a:lstStyle/>
          <a:p>
            <a:r>
              <a:rPr lang="de-DE" dirty="0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7638" y="1268760"/>
            <a:ext cx="8763000" cy="4827240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</p:spTree>
    <p:extLst>
      <p:ext uri="{BB962C8B-B14F-4D97-AF65-F5344CB8AC3E}">
        <p14:creationId xmlns:p14="http://schemas.microsoft.com/office/powerpoint/2010/main" val="170435963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pic>
        <p:nvPicPr>
          <p:cNvPr id="3" name="Picture 2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5700"/>
            <a:ext cx="9144000" cy="387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4"/>
          <p:cNvSpPr>
            <a:spLocks noChangeArrowheads="1"/>
          </p:cNvSpPr>
          <p:nvPr userDrawn="1"/>
        </p:nvSpPr>
        <p:spPr bwMode="auto">
          <a:xfrm>
            <a:off x="0" y="2286000"/>
            <a:ext cx="9144000" cy="144463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de-DE">
              <a:latin typeface="Times New Roman" charset="0"/>
              <a:ea typeface="ＭＳ Ｐゴシック" charset="0"/>
            </a:endParaRPr>
          </a:p>
        </p:txBody>
      </p:sp>
      <p:sp>
        <p:nvSpPr>
          <p:cNvPr id="5" name="Text Box 27"/>
          <p:cNvSpPr txBox="1">
            <a:spLocks noChangeArrowheads="1"/>
          </p:cNvSpPr>
          <p:nvPr userDrawn="1"/>
        </p:nvSpPr>
        <p:spPr bwMode="auto">
          <a:xfrm>
            <a:off x="190500" y="1333500"/>
            <a:ext cx="7927975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200"/>
              </a:lnSpc>
            </a:pPr>
            <a:r>
              <a:rPr lang="de-DE" altLang="de-DE" sz="2200" b="1">
                <a:latin typeface="Optima" panose="00000400000000000000" pitchFamily="2" charset="0"/>
              </a:rPr>
              <a:t>Haupttitel der Präsentation</a:t>
            </a:r>
          </a:p>
          <a:p>
            <a:pPr algn="l" eaLnBrk="1" hangingPunct="1">
              <a:lnSpc>
                <a:spcPts val="2200"/>
              </a:lnSpc>
            </a:pPr>
            <a:r>
              <a:rPr lang="de-DE" altLang="de-DE" sz="20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6" name="Picture 29" descr="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190500"/>
            <a:ext cx="9096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11" name="Text Box 9"/>
          <p:cNvSpPr txBox="1">
            <a:spLocks noChangeArrowheads="1"/>
          </p:cNvSpPr>
          <p:nvPr userDrawn="1"/>
        </p:nvSpPr>
        <p:spPr bwMode="auto">
          <a:xfrm>
            <a:off x="7318034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3257736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8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pic>
        <p:nvPicPr>
          <p:cNvPr id="10" name="Picture Placeholder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9300" y="1397000"/>
            <a:ext cx="8204200" cy="330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826000"/>
            <a:ext cx="8191500" cy="1206500"/>
          </a:xfrm>
        </p:spPr>
        <p:txBody>
          <a:bodyPr anchor="t"/>
          <a:lstStyle>
            <a:lvl1pPr algn="l">
              <a:lnSpc>
                <a:spcPts val="4700"/>
              </a:lnSpc>
              <a:defRPr sz="4000" b="1" cap="all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1" name="Rectangle 13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31C57D52-5463-4189-8AE8-DEC413F62688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2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1538104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8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pic>
        <p:nvPicPr>
          <p:cNvPr id="10" name="Picture Placeholder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9300" y="1397000"/>
            <a:ext cx="8204200" cy="330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826000"/>
            <a:ext cx="8191500" cy="1206500"/>
          </a:xfrm>
        </p:spPr>
        <p:txBody>
          <a:bodyPr anchor="t"/>
          <a:lstStyle>
            <a:lvl1pPr algn="l">
              <a:lnSpc>
                <a:spcPts val="4700"/>
              </a:lnSpc>
              <a:defRPr sz="4000" b="1" cap="all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1" name="Rectangle 13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31C57D52-5463-4189-8AE8-DEC413F62688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2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22039406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10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pic>
        <p:nvPicPr>
          <p:cNvPr id="12" name="Picture Placeholder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78000" y="1282700"/>
            <a:ext cx="5486400" cy="330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4711700"/>
            <a:ext cx="5486400" cy="571500"/>
          </a:xfrm>
        </p:spPr>
        <p:txBody>
          <a:bodyPr/>
          <a:lstStyle>
            <a:lvl1pPr algn="l">
              <a:defRPr sz="2400" b="1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78000" y="539750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FDA87CEA-62FD-4056-9AA0-9CB2EE977F65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4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176445587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1"/>
          </p:nvPr>
        </p:nvSpPr>
        <p:spPr>
          <a:xfrm>
            <a:off x="762000" y="2159000"/>
            <a:ext cx="8191500" cy="38862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9D020CE8-CC9B-45F2-943D-E20735D3C83F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101251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59000"/>
            <a:ext cx="8204200" cy="3886200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9E56FD3E-46D1-43B6-93A9-24AFDE5CE87E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34554469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DDCE2515-A86D-429B-8A87-305A956094ED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7419494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30175" indent="-130175">
              <a:lnSpc>
                <a:spcPts val="1800"/>
              </a:lnSpc>
              <a:defRPr sz="1400" baseline="0"/>
            </a:lvl1pPr>
            <a:lvl2pPr marL="384175" indent="-130175">
              <a:lnSpc>
                <a:spcPts val="1800"/>
              </a:lnSpc>
              <a:buFont typeface="Wingdings" charset="2"/>
              <a:buChar char="§"/>
              <a:defRPr sz="1400"/>
            </a:lvl2pPr>
            <a:lvl3pPr marL="638175" indent="-130175">
              <a:lnSpc>
                <a:spcPts val="1800"/>
              </a:lnSpc>
              <a:defRPr sz="1400"/>
            </a:lvl3pPr>
            <a:lvl4pPr marL="892175" indent="-130175">
              <a:lnSpc>
                <a:spcPts val="1800"/>
              </a:lnSpc>
              <a:defRPr sz="1400"/>
            </a:lvl4pPr>
            <a:lvl5pPr marL="1273175" indent="-130175">
              <a:lnSpc>
                <a:spcPts val="1800"/>
              </a:lnSpc>
              <a:buFont typeface="Wingdings" charset="2"/>
              <a:buChar char="§"/>
              <a:defRPr sz="14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12C77F65-3491-44CC-9170-EAC5128D291C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38825686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2159000"/>
            <a:ext cx="4254500" cy="3771900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9000" y="2159000"/>
            <a:ext cx="4254500" cy="3771900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C9B16B46-DEBA-4A11-B432-D1695F4A24C8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46283183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14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16" name="Title 1"/>
          <p:cNvSpPr txBox="1">
            <a:spLocks/>
          </p:cNvSpPr>
          <p:nvPr userDrawn="1"/>
        </p:nvSpPr>
        <p:spPr bwMode="auto">
          <a:xfrm>
            <a:off x="4762500" y="330200"/>
            <a:ext cx="42545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 anchor="b"/>
          <a:lstStyle>
            <a:lvl1pPr algn="l" rtl="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/>
              <a:t>Click to edit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0500" y="2159000"/>
            <a:ext cx="4254500" cy="3886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8999" y="2159000"/>
            <a:ext cx="4254500" cy="3886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90499" y="1333500"/>
            <a:ext cx="4254500" cy="5715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4699000" y="1333500"/>
            <a:ext cx="4254500" cy="571500"/>
          </a:xfrm>
        </p:spPr>
        <p:txBody>
          <a:bodyPr anchor="b"/>
          <a:lstStyle>
            <a:lvl1pPr marL="0" indent="0">
              <a:lnSpc>
                <a:spcPts val="2400"/>
              </a:lnSpc>
              <a:spcAft>
                <a:spcPts val="0"/>
              </a:spcAft>
              <a:buNone/>
              <a:defRPr sz="2000" b="1" baseline="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7" name="Rectangle 13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BCE56F05-C3AC-44E9-A21D-E2003ED76E4A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8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201780188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17D98BC2-E8BA-4A67-9C71-3604E58FC546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40263808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1E80E9DA-38A7-4377-AC30-F45D0A5B4C02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89707061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y Blank+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1"/>
          </p:nvPr>
        </p:nvSpPr>
        <p:spPr>
          <a:xfrm>
            <a:off x="190500" y="1333500"/>
            <a:ext cx="8763000" cy="47244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6AEAF2EC-3747-46B3-9BD0-F04F707E26CF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68776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10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pic>
        <p:nvPicPr>
          <p:cNvPr id="12" name="Picture Placeholder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78000" y="1282700"/>
            <a:ext cx="5486400" cy="330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4711700"/>
            <a:ext cx="5486400" cy="571500"/>
          </a:xfrm>
        </p:spPr>
        <p:txBody>
          <a:bodyPr/>
          <a:lstStyle>
            <a:lvl1pPr algn="l">
              <a:defRPr sz="2400" b="1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78000" y="539750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FDA87CEA-62FD-4056-9AA0-9CB2EE977F65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4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47085116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x Content and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pic>
        <p:nvPicPr>
          <p:cNvPr id="7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190500" y="76200"/>
            <a:ext cx="8763000" cy="5715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0" name="Content Placeholder 2"/>
          <p:cNvSpPr>
            <a:spLocks noGrp="1"/>
          </p:cNvSpPr>
          <p:nvPr>
            <p:ph sz="half" idx="11"/>
          </p:nvPr>
        </p:nvSpPr>
        <p:spPr>
          <a:xfrm>
            <a:off x="762000" y="901700"/>
            <a:ext cx="8191500" cy="50800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C64DD1BE-415C-4A95-BFD1-3C5F12A8FA79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0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218060509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4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pic>
        <p:nvPicPr>
          <p:cNvPr id="7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Content Placeholder 2"/>
          <p:cNvSpPr>
            <a:spLocks noGrp="1"/>
          </p:cNvSpPr>
          <p:nvPr>
            <p:ph sz="half" idx="11"/>
          </p:nvPr>
        </p:nvSpPr>
        <p:spPr>
          <a:xfrm>
            <a:off x="190500" y="266700"/>
            <a:ext cx="8763000" cy="57150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9513DAC9-18D4-4701-A88A-E1F273848F0A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9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125756826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333500"/>
            <a:ext cx="3008313" cy="5715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500" y="2159001"/>
            <a:ext cx="3008313" cy="3759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11"/>
          </p:nvPr>
        </p:nvSpPr>
        <p:spPr>
          <a:xfrm>
            <a:off x="3581400" y="1320800"/>
            <a:ext cx="5397500" cy="4635500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3017AD48-CB44-47E0-BD3E-647A1B0AB4B9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491330075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pic>
        <p:nvPicPr>
          <p:cNvPr id="3" name="Picture 2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25700"/>
            <a:ext cx="9144000" cy="387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24"/>
          <p:cNvSpPr>
            <a:spLocks noChangeArrowheads="1"/>
          </p:cNvSpPr>
          <p:nvPr userDrawn="1"/>
        </p:nvSpPr>
        <p:spPr bwMode="auto">
          <a:xfrm>
            <a:off x="0" y="2286000"/>
            <a:ext cx="9144000" cy="144463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de-DE">
              <a:latin typeface="Times New Roman" charset="0"/>
              <a:ea typeface="ＭＳ Ｐゴシック" charset="0"/>
            </a:endParaRPr>
          </a:p>
        </p:txBody>
      </p:sp>
      <p:sp>
        <p:nvSpPr>
          <p:cNvPr id="5" name="Text Box 27"/>
          <p:cNvSpPr txBox="1">
            <a:spLocks noChangeArrowheads="1"/>
          </p:cNvSpPr>
          <p:nvPr userDrawn="1"/>
        </p:nvSpPr>
        <p:spPr bwMode="auto">
          <a:xfrm>
            <a:off x="190500" y="1333500"/>
            <a:ext cx="7927975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200"/>
              </a:lnSpc>
            </a:pPr>
            <a:r>
              <a:rPr lang="de-DE" altLang="de-DE" sz="2200" b="1">
                <a:latin typeface="Optima" panose="00000400000000000000" pitchFamily="2" charset="0"/>
              </a:rPr>
              <a:t>Haupttitel der Präsentation</a:t>
            </a:r>
          </a:p>
          <a:p>
            <a:pPr algn="l" eaLnBrk="1" hangingPunct="1">
              <a:lnSpc>
                <a:spcPts val="2200"/>
              </a:lnSpc>
            </a:pPr>
            <a:r>
              <a:rPr lang="de-DE" altLang="de-DE" sz="20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6" name="Picture 29" descr="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39100" y="190500"/>
            <a:ext cx="9096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9" name="Rectangle 19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11" name="Text Box 9"/>
          <p:cNvSpPr txBox="1">
            <a:spLocks noChangeArrowheads="1"/>
          </p:cNvSpPr>
          <p:nvPr userDrawn="1"/>
        </p:nvSpPr>
        <p:spPr bwMode="auto">
          <a:xfrm>
            <a:off x="7318034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46079462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4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7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8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pic>
        <p:nvPicPr>
          <p:cNvPr id="10" name="Picture Placeholder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9300" y="1397000"/>
            <a:ext cx="8204200" cy="330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826000"/>
            <a:ext cx="8191500" cy="1206500"/>
          </a:xfrm>
        </p:spPr>
        <p:txBody>
          <a:bodyPr anchor="t"/>
          <a:lstStyle>
            <a:lvl1pPr algn="l">
              <a:lnSpc>
                <a:spcPts val="4700"/>
              </a:lnSpc>
              <a:defRPr sz="4000" b="1" cap="all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1" name="Rectangle 13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31C57D52-5463-4189-8AE8-DEC413F62688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2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232413466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6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8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9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10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pic>
        <p:nvPicPr>
          <p:cNvPr id="12" name="Picture Placeholder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778000" y="1282700"/>
            <a:ext cx="5486400" cy="3302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78000" y="4711700"/>
            <a:ext cx="5486400" cy="571500"/>
          </a:xfrm>
        </p:spPr>
        <p:txBody>
          <a:bodyPr/>
          <a:lstStyle>
            <a:lvl1pPr algn="l">
              <a:defRPr sz="2400" b="1" cap="all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78000" y="5397500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FDA87CEA-62FD-4056-9AA0-9CB2EE977F65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4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320046151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1"/>
          </p:nvPr>
        </p:nvSpPr>
        <p:spPr>
          <a:xfrm>
            <a:off x="762000" y="2159000"/>
            <a:ext cx="8191500" cy="38862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9D020CE8-CC9B-45F2-943D-E20735D3C83F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2698497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59000"/>
            <a:ext cx="8204200" cy="3886200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9E56FD3E-46D1-43B6-93A9-24AFDE5CE87E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1764216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DDCE2515-A86D-429B-8A87-305A956094ED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88664509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30175" indent="-130175">
              <a:lnSpc>
                <a:spcPts val="1800"/>
              </a:lnSpc>
              <a:defRPr sz="1400" baseline="0"/>
            </a:lvl1pPr>
            <a:lvl2pPr marL="384175" indent="-130175">
              <a:lnSpc>
                <a:spcPts val="1800"/>
              </a:lnSpc>
              <a:buFont typeface="Wingdings" charset="2"/>
              <a:buChar char="§"/>
              <a:defRPr sz="1400"/>
            </a:lvl2pPr>
            <a:lvl3pPr marL="638175" indent="-130175">
              <a:lnSpc>
                <a:spcPts val="1800"/>
              </a:lnSpc>
              <a:defRPr sz="1400"/>
            </a:lvl3pPr>
            <a:lvl4pPr marL="892175" indent="-130175">
              <a:lnSpc>
                <a:spcPts val="1800"/>
              </a:lnSpc>
              <a:defRPr sz="1400"/>
            </a:lvl4pPr>
            <a:lvl5pPr marL="1273175" indent="-130175">
              <a:lnSpc>
                <a:spcPts val="1800"/>
              </a:lnSpc>
              <a:buFont typeface="Wingdings" charset="2"/>
              <a:buChar char="§"/>
              <a:defRPr sz="14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12C77F65-3491-44CC-9170-EAC5128D291C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4190158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1"/>
          </p:nvPr>
        </p:nvSpPr>
        <p:spPr>
          <a:xfrm>
            <a:off x="762000" y="2159000"/>
            <a:ext cx="8191500" cy="38862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9D020CE8-CC9B-45F2-943D-E20735D3C83F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53712401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2159000"/>
            <a:ext cx="4254500" cy="3771900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9000" y="2159000"/>
            <a:ext cx="4254500" cy="3771900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C9B16B46-DEBA-4A11-B432-D1695F4A24C8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91635746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14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16" name="Title 1"/>
          <p:cNvSpPr txBox="1">
            <a:spLocks/>
          </p:cNvSpPr>
          <p:nvPr userDrawn="1"/>
        </p:nvSpPr>
        <p:spPr bwMode="auto">
          <a:xfrm>
            <a:off x="4762500" y="330200"/>
            <a:ext cx="42545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 anchor="b"/>
          <a:lstStyle>
            <a:lvl1pPr algn="l" rtl="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/>
              <a:t>Click to edit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0500" y="2159000"/>
            <a:ext cx="4254500" cy="3886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8999" y="2159000"/>
            <a:ext cx="4254500" cy="3886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90499" y="1333500"/>
            <a:ext cx="4254500" cy="5715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4699000" y="1333500"/>
            <a:ext cx="4254500" cy="571500"/>
          </a:xfrm>
        </p:spPr>
        <p:txBody>
          <a:bodyPr anchor="b"/>
          <a:lstStyle>
            <a:lvl1pPr marL="0" indent="0">
              <a:lnSpc>
                <a:spcPts val="2400"/>
              </a:lnSpc>
              <a:spcAft>
                <a:spcPts val="0"/>
              </a:spcAft>
              <a:buNone/>
              <a:defRPr sz="2000" b="1" baseline="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7" name="Rectangle 13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BCE56F05-C3AC-44E9-A21D-E2003ED76E4A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8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382518020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17D98BC2-E8BA-4A67-9C71-3604E58FC546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97746197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1E80E9DA-38A7-4377-AC30-F45D0A5B4C02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47812131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y Blank+placehol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half" idx="11"/>
          </p:nvPr>
        </p:nvSpPr>
        <p:spPr>
          <a:xfrm>
            <a:off x="190500" y="1333500"/>
            <a:ext cx="8763000" cy="47244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6AEAF2EC-3747-46B3-9BD0-F04F707E26CF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69872826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x Content and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pic>
        <p:nvPicPr>
          <p:cNvPr id="7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39" name="Title 1"/>
          <p:cNvSpPr>
            <a:spLocks noGrp="1"/>
          </p:cNvSpPr>
          <p:nvPr>
            <p:ph type="title"/>
          </p:nvPr>
        </p:nvSpPr>
        <p:spPr>
          <a:xfrm>
            <a:off x="190500" y="76200"/>
            <a:ext cx="8763000" cy="5715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40" name="Content Placeholder 2"/>
          <p:cNvSpPr>
            <a:spLocks noGrp="1"/>
          </p:cNvSpPr>
          <p:nvPr>
            <p:ph sz="half" idx="11"/>
          </p:nvPr>
        </p:nvSpPr>
        <p:spPr>
          <a:xfrm>
            <a:off x="762000" y="901700"/>
            <a:ext cx="8191500" cy="50800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C64DD1BE-415C-4A95-BFD1-3C5F12A8FA79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0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155004847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max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4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5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pic>
        <p:nvPicPr>
          <p:cNvPr id="7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Content Placeholder 2"/>
          <p:cNvSpPr>
            <a:spLocks noGrp="1"/>
          </p:cNvSpPr>
          <p:nvPr>
            <p:ph sz="half" idx="11"/>
          </p:nvPr>
        </p:nvSpPr>
        <p:spPr>
          <a:xfrm>
            <a:off x="190500" y="266700"/>
            <a:ext cx="8763000" cy="5715000"/>
          </a:xfrm>
        </p:spPr>
        <p:txBody>
          <a:bodyPr/>
          <a:lstStyle>
            <a:lvl1pPr marL="292100" indent="-292100"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 baseline="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9513DAC9-18D4-4701-A88A-E1F273848F0A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9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221391883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0500" y="1333500"/>
            <a:ext cx="3008313" cy="5715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0500" y="2159001"/>
            <a:ext cx="3008313" cy="3759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7" name="Content Placeholder 3"/>
          <p:cNvSpPr>
            <a:spLocks noGrp="1"/>
          </p:cNvSpPr>
          <p:nvPr>
            <p:ph sz="half" idx="11"/>
          </p:nvPr>
        </p:nvSpPr>
        <p:spPr>
          <a:xfrm>
            <a:off x="3581400" y="1320800"/>
            <a:ext cx="5397500" cy="4635500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3017AD48-CB44-47E0-BD3E-647A1B0AB4B9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787666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59000"/>
            <a:ext cx="8204200" cy="3886200"/>
          </a:xfrm>
        </p:spPr>
        <p:txBody>
          <a:bodyPr/>
          <a:lstStyle>
            <a:lvl1pPr>
              <a:lnSpc>
                <a:spcPct val="100000"/>
              </a:lnSpc>
              <a:defRPr sz="2400"/>
            </a:lvl1pPr>
            <a:lvl2pPr>
              <a:lnSpc>
                <a:spcPct val="100000"/>
              </a:lnSpc>
              <a:defRPr sz="2000"/>
            </a:lvl2pPr>
            <a:lvl3pPr>
              <a:lnSpc>
                <a:spcPct val="100000"/>
              </a:lnSpc>
              <a:defRPr sz="1800"/>
            </a:lvl3pPr>
            <a:lvl4pPr>
              <a:lnSpc>
                <a:spcPct val="100000"/>
              </a:lnSpc>
              <a:defRPr sz="1600"/>
            </a:lvl4pPr>
            <a:lvl5pPr>
              <a:lnSpc>
                <a:spcPct val="100000"/>
              </a:lnSpc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9E56FD3E-46D1-43B6-93A9-24AFDE5CE87E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67496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DDCE2515-A86D-429B-8A87-305A956094ED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334405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30175" indent="-130175">
              <a:lnSpc>
                <a:spcPts val="1800"/>
              </a:lnSpc>
              <a:defRPr sz="1400" baseline="0"/>
            </a:lvl1pPr>
            <a:lvl2pPr marL="384175" indent="-130175">
              <a:lnSpc>
                <a:spcPts val="1800"/>
              </a:lnSpc>
              <a:buFont typeface="Wingdings" charset="2"/>
              <a:buChar char="§"/>
              <a:defRPr sz="1400"/>
            </a:lvl2pPr>
            <a:lvl3pPr marL="638175" indent="-130175">
              <a:lnSpc>
                <a:spcPts val="1800"/>
              </a:lnSpc>
              <a:defRPr sz="1400"/>
            </a:lvl3pPr>
            <a:lvl4pPr marL="892175" indent="-130175">
              <a:lnSpc>
                <a:spcPts val="1800"/>
              </a:lnSpc>
              <a:defRPr sz="1400"/>
            </a:lvl4pPr>
            <a:lvl5pPr marL="1273175" indent="-130175">
              <a:lnSpc>
                <a:spcPts val="1800"/>
              </a:lnSpc>
              <a:buFont typeface="Wingdings" charset="2"/>
              <a:buChar char="§"/>
              <a:defRPr sz="1400"/>
            </a:lvl5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12C77F65-3491-44CC-9170-EAC5128D291C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25304099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0500" y="2159000"/>
            <a:ext cx="4254500" cy="3771900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99000" y="2159000"/>
            <a:ext cx="4254500" cy="3771900"/>
          </a:xfrm>
        </p:spPr>
        <p:txBody>
          <a:bodyPr/>
          <a:lstStyle>
            <a:lvl1pPr>
              <a:lnSpc>
                <a:spcPct val="100000"/>
              </a:lnSpc>
              <a:defRPr sz="2800"/>
            </a:lvl1pPr>
            <a:lvl2pPr>
              <a:lnSpc>
                <a:spcPct val="100000"/>
              </a:lnSpc>
              <a:defRPr sz="2400"/>
            </a:lvl2pPr>
            <a:lvl3pPr>
              <a:lnSpc>
                <a:spcPct val="100000"/>
              </a:lnSpc>
              <a:defRPr sz="2000"/>
            </a:lvl3pPr>
            <a:lvl4pPr>
              <a:lnSpc>
                <a:spcPct val="100000"/>
              </a:lnSpc>
              <a:defRPr sz="1800"/>
            </a:lvl4pPr>
            <a:lvl5pPr>
              <a:lnSpc>
                <a:spcPct val="10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C9B16B46-DEBA-4A11-B432-D1695F4A24C8}" type="slidenum">
              <a:rPr lang="de-AT" altLang="de-DE"/>
              <a:pPr/>
              <a:t>‹Nr.›</a:t>
            </a:fld>
            <a:endParaRPr lang="de-AT" altLang="de-DE"/>
          </a:p>
        </p:txBody>
      </p:sp>
    </p:spTree>
    <p:extLst>
      <p:ext uri="{BB962C8B-B14F-4D97-AF65-F5344CB8AC3E}">
        <p14:creationId xmlns:p14="http://schemas.microsoft.com/office/powerpoint/2010/main" val="170855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9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12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13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14" name="Picture 15" descr="logo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  <p:sp>
        <p:nvSpPr>
          <p:cNvPr id="16" name="Title 1"/>
          <p:cNvSpPr txBox="1">
            <a:spLocks/>
          </p:cNvSpPr>
          <p:nvPr userDrawn="1"/>
        </p:nvSpPr>
        <p:spPr bwMode="auto">
          <a:xfrm>
            <a:off x="4762500" y="330200"/>
            <a:ext cx="42545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lIns="0" tIns="0" rIns="0" bIns="0" anchor="b"/>
          <a:lstStyle>
            <a:lvl1pPr algn="l" rtl="0" eaLnBrk="0" fontAlgn="base" hangingPunct="0">
              <a:lnSpc>
                <a:spcPts val="2400"/>
              </a:lnSpc>
              <a:spcBef>
                <a:spcPct val="0"/>
              </a:spcBef>
              <a:spcAft>
                <a:spcPct val="0"/>
              </a:spcAft>
              <a:defRPr sz="2000" b="1">
                <a:solidFill>
                  <a:schemeClr val="bg2">
                    <a:lumMod val="50000"/>
                  </a:schemeClr>
                </a:solidFill>
                <a:latin typeface="+mj-lt"/>
                <a:ea typeface="+mj-ea"/>
                <a:cs typeface="ＭＳ Ｐゴシック" charset="0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 b="1">
                <a:solidFill>
                  <a:srgbClr val="339900"/>
                </a:solidFill>
                <a:latin typeface="Arial" charset="0"/>
                <a:ea typeface="ＭＳ Ｐゴシック" charset="0"/>
              </a:defRPr>
            </a:lvl9pPr>
          </a:lstStyle>
          <a:p>
            <a:pPr>
              <a:defRPr/>
            </a:pPr>
            <a:r>
              <a:rPr lang="en-US" dirty="0"/>
              <a:t>Click to edit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0500" y="2159000"/>
            <a:ext cx="4254500" cy="3886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98999" y="2159000"/>
            <a:ext cx="4254500" cy="38862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90499" y="1333500"/>
            <a:ext cx="4254500" cy="571500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10" name="Text Placeholder 2"/>
          <p:cNvSpPr>
            <a:spLocks noGrp="1"/>
          </p:cNvSpPr>
          <p:nvPr>
            <p:ph type="body" idx="1"/>
          </p:nvPr>
        </p:nvSpPr>
        <p:spPr>
          <a:xfrm>
            <a:off x="4699000" y="1333500"/>
            <a:ext cx="4254500" cy="571500"/>
          </a:xfrm>
        </p:spPr>
        <p:txBody>
          <a:bodyPr anchor="b"/>
          <a:lstStyle>
            <a:lvl1pPr marL="0" indent="0">
              <a:lnSpc>
                <a:spcPts val="2400"/>
              </a:lnSpc>
              <a:spcAft>
                <a:spcPts val="0"/>
              </a:spcAft>
              <a:buNone/>
              <a:defRPr sz="2000" b="1" baseline="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 bearbeiten</a:t>
            </a:r>
          </a:p>
        </p:txBody>
      </p:sp>
      <p:sp>
        <p:nvSpPr>
          <p:cNvPr id="17" name="Rectangle 13"/>
          <p:cNvSpPr>
            <a:spLocks noGrp="1" noChangeArrowheads="1"/>
          </p:cNvSpPr>
          <p:nvPr>
            <p:ph type="sldNum" sz="quarter" idx="10"/>
          </p:nvPr>
        </p:nvSpPr>
        <p:spPr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/>
            </a:lvl1pPr>
          </a:lstStyle>
          <a:p>
            <a:r>
              <a:rPr lang="de-AT" altLang="de-DE"/>
              <a:t>Name des Vortragenden, Seite </a:t>
            </a:r>
            <a:fld id="{BCE56F05-C3AC-44E9-A21D-E2003ED76E4A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18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</p:spTree>
    <p:extLst>
      <p:ext uri="{BB962C8B-B14F-4D97-AF65-F5344CB8AC3E}">
        <p14:creationId xmlns:p14="http://schemas.microsoft.com/office/powerpoint/2010/main" val="1367915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w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0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image" Target="../media/image1.wmf"/><Relationship Id="rId2" Type="http://schemas.openxmlformats.org/officeDocument/2006/relationships/slideLayout" Target="../slideLayouts/slideLayout19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image" Target="../media/image1.wmf"/><Relationship Id="rId2" Type="http://schemas.openxmlformats.org/officeDocument/2006/relationships/slideLayout" Target="../slideLayouts/slideLayout34.xml"/><Relationship Id="rId16" Type="http://schemas.openxmlformats.org/officeDocument/2006/relationships/theme" Target="../theme/theme3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86024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86025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  <p:sp>
        <p:nvSpPr>
          <p:cNvPr id="860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159000"/>
            <a:ext cx="81915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/>
              <a:t>Klicken Sie, um die Formate des Vorlagentextes zu bearbeiten</a:t>
            </a:r>
          </a:p>
          <a:p>
            <a:pPr lvl="1"/>
            <a:r>
              <a:rPr lang="de-AT" altLang="de-DE"/>
              <a:t>Zweite Ebene</a:t>
            </a:r>
          </a:p>
          <a:p>
            <a:pPr lvl="2"/>
            <a:r>
              <a:rPr lang="de-AT" altLang="de-DE"/>
              <a:t>Dritte Ebene</a:t>
            </a:r>
          </a:p>
          <a:p>
            <a:pPr lvl="3"/>
            <a:r>
              <a:rPr lang="de-AT" altLang="de-DE"/>
              <a:t>Vierte Ebene</a:t>
            </a:r>
          </a:p>
          <a:p>
            <a:pPr lvl="4"/>
            <a:r>
              <a:rPr lang="de-AT" altLang="de-DE"/>
              <a:t>Fünfte Ebene</a:t>
            </a:r>
          </a:p>
          <a:p>
            <a:pPr lvl="4"/>
            <a:endParaRPr lang="de-AT" altLang="de-DE"/>
          </a:p>
        </p:txBody>
      </p:sp>
      <p:sp>
        <p:nvSpPr>
          <p:cNvPr id="860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90500" y="1333500"/>
            <a:ext cx="87630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/>
              <a:t>Klicken Sie, um das Titelformat zu bearbeiten</a:t>
            </a:r>
          </a:p>
        </p:txBody>
      </p:sp>
      <p:sp>
        <p:nvSpPr>
          <p:cNvPr id="8602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97400" y="6070600"/>
            <a:ext cx="4352925" cy="16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r>
              <a:rPr lang="de-AT" altLang="de-DE"/>
              <a:t>Name des Vortragenden, Seite </a:t>
            </a:r>
            <a:fld id="{5965F099-295D-4005-8EC2-CDB26786A33E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86029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86030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endParaRPr lang="de-DE" altLang="de-DE" sz="1800" dirty="0">
              <a:latin typeface="Optima" panose="00000400000000000000" pitchFamily="2" charset="0"/>
            </a:endParaRPr>
          </a:p>
        </p:txBody>
      </p:sp>
      <p:pic>
        <p:nvPicPr>
          <p:cNvPr id="1034" name="Picture 15" descr="logo"/>
          <p:cNvPicPr>
            <a:picLocks noChangeAspect="1" noChangeArrowheads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4166611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701" r:id="rId2"/>
    <p:sldLayoutId id="2147483702" r:id="rId3"/>
    <p:sldLayoutId id="2147483703" r:id="rId4"/>
    <p:sldLayoutId id="2147483704" r:id="rId5"/>
    <p:sldLayoutId id="2147483705" r:id="rId6"/>
    <p:sldLayoutId id="2147483706" r:id="rId7"/>
    <p:sldLayoutId id="2147483707" r:id="rId8"/>
    <p:sldLayoutId id="2147483708" r:id="rId9"/>
    <p:sldLayoutId id="2147483709" r:id="rId10"/>
    <p:sldLayoutId id="2147483710" r:id="rId11"/>
    <p:sldLayoutId id="2147483711" r:id="rId12"/>
    <p:sldLayoutId id="2147483712" r:id="rId13"/>
    <p:sldLayoutId id="2147483713" r:id="rId14"/>
    <p:sldLayoutId id="2147483714" r:id="rId15"/>
    <p:sldLayoutId id="2147483721" r:id="rId16"/>
    <p:sldLayoutId id="2147483722" r:id="rId17"/>
  </p:sldLayoutIdLst>
  <p:hf hdr="0" ftr="0" dt="0"/>
  <p:txStyles>
    <p:titleStyle>
      <a:lvl1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9pPr>
    </p:titleStyle>
    <p:bodyStyle>
      <a:lvl1pPr marL="193675" indent="-193675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69925" indent="-285750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2pPr>
      <a:lvl3pPr marL="952500" indent="-188913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3pPr>
      <a:lvl4pPr marL="1331913" indent="-185738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4pPr>
      <a:lvl5pPr marL="1711325" indent="-185738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5pPr>
      <a:lvl6pPr marL="21685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6pPr>
      <a:lvl7pPr marL="26257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7pPr>
      <a:lvl8pPr marL="30829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8pPr>
      <a:lvl9pPr marL="35401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86024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86025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  <p:sp>
        <p:nvSpPr>
          <p:cNvPr id="860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159000"/>
            <a:ext cx="81915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/>
              <a:t>Klicken Sie, um die Formate des Vorlagentextes zu bearbeiten</a:t>
            </a:r>
          </a:p>
          <a:p>
            <a:pPr lvl="1"/>
            <a:r>
              <a:rPr lang="de-AT" altLang="de-DE"/>
              <a:t>Zweite Ebene</a:t>
            </a:r>
          </a:p>
          <a:p>
            <a:pPr lvl="2"/>
            <a:r>
              <a:rPr lang="de-AT" altLang="de-DE"/>
              <a:t>Dritte Ebene</a:t>
            </a:r>
          </a:p>
          <a:p>
            <a:pPr lvl="3"/>
            <a:r>
              <a:rPr lang="de-AT" altLang="de-DE"/>
              <a:t>Vierte Ebene</a:t>
            </a:r>
          </a:p>
          <a:p>
            <a:pPr lvl="4"/>
            <a:r>
              <a:rPr lang="de-AT" altLang="de-DE"/>
              <a:t>Fünfte Ebene</a:t>
            </a:r>
          </a:p>
          <a:p>
            <a:pPr lvl="4"/>
            <a:endParaRPr lang="de-AT" altLang="de-DE"/>
          </a:p>
        </p:txBody>
      </p:sp>
      <p:sp>
        <p:nvSpPr>
          <p:cNvPr id="860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90500" y="1333500"/>
            <a:ext cx="87630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/>
              <a:t>Klicken Sie, um das Titelformat zu bearbeiten</a:t>
            </a:r>
          </a:p>
        </p:txBody>
      </p:sp>
      <p:sp>
        <p:nvSpPr>
          <p:cNvPr id="8602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97400" y="6070600"/>
            <a:ext cx="4352925" cy="16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r>
              <a:rPr lang="de-AT" altLang="de-DE"/>
              <a:t>Name des Vortragenden, Seite </a:t>
            </a:r>
            <a:fld id="{5965F099-295D-4005-8EC2-CDB26786A33E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86029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86030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1034" name="Picture 15" descr="logo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3174222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85" r:id="rId2"/>
    <p:sldLayoutId id="2147483686" r:id="rId3"/>
    <p:sldLayoutId id="2147483687" r:id="rId4"/>
    <p:sldLayoutId id="2147483688" r:id="rId5"/>
    <p:sldLayoutId id="2147483689" r:id="rId6"/>
    <p:sldLayoutId id="2147483690" r:id="rId7"/>
    <p:sldLayoutId id="2147483691" r:id="rId8"/>
    <p:sldLayoutId id="2147483692" r:id="rId9"/>
    <p:sldLayoutId id="2147483693" r:id="rId10"/>
    <p:sldLayoutId id="2147483694" r:id="rId11"/>
    <p:sldLayoutId id="2147483695" r:id="rId12"/>
    <p:sldLayoutId id="2147483696" r:id="rId13"/>
    <p:sldLayoutId id="2147483697" r:id="rId14"/>
    <p:sldLayoutId id="2147483698" r:id="rId15"/>
  </p:sldLayoutIdLst>
  <p:hf hdr="0" ftr="0" dt="0"/>
  <p:txStyles>
    <p:titleStyle>
      <a:lvl1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9pPr>
    </p:titleStyle>
    <p:bodyStyle>
      <a:lvl1pPr marL="193675" indent="-193675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69925" indent="-285750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2pPr>
      <a:lvl3pPr marL="952500" indent="-188913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3pPr>
      <a:lvl4pPr marL="1331913" indent="-185738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4pPr>
      <a:lvl5pPr marL="1711325" indent="-185738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5pPr>
      <a:lvl6pPr marL="21685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6pPr>
      <a:lvl7pPr marL="26257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7pPr>
      <a:lvl8pPr marL="30829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8pPr>
      <a:lvl9pPr marL="35401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7"/>
          <p:cNvSpPr>
            <a:spLocks noChangeArrowheads="1"/>
          </p:cNvSpPr>
          <p:nvPr userDrawn="1"/>
        </p:nvSpPr>
        <p:spPr bwMode="auto">
          <a:xfrm>
            <a:off x="0" y="6350000"/>
            <a:ext cx="9144000" cy="508000"/>
          </a:xfrm>
          <a:prstGeom prst="rect">
            <a:avLst/>
          </a:prstGeom>
          <a:gradFill rotWithShape="1">
            <a:gsLst>
              <a:gs pos="0">
                <a:srgbClr val="339900"/>
              </a:gs>
              <a:gs pos="33000">
                <a:srgbClr val="4AE201"/>
              </a:gs>
              <a:gs pos="72000">
                <a:srgbClr val="339900"/>
              </a:gs>
              <a:gs pos="100000">
                <a:srgbClr val="008000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endParaRPr lang="de-DE" altLang="de-DE"/>
          </a:p>
        </p:txBody>
      </p:sp>
      <p:sp>
        <p:nvSpPr>
          <p:cNvPr id="86024" name="Text Box 8"/>
          <p:cNvSpPr txBox="1">
            <a:spLocks noChangeArrowheads="1"/>
          </p:cNvSpPr>
          <p:nvPr userDrawn="1"/>
        </p:nvSpPr>
        <p:spPr bwMode="auto">
          <a:xfrm>
            <a:off x="190500" y="6499225"/>
            <a:ext cx="852798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 algn="l"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wifi.at/</a:t>
            </a:r>
            <a:r>
              <a:rPr lang="de-AT" sz="1400" b="1" dirty="0" err="1">
                <a:solidFill>
                  <a:schemeClr val="bg1"/>
                </a:solidFill>
                <a:latin typeface="Optima" charset="0"/>
                <a:ea typeface="ＭＳ Ｐゴシック" charset="0"/>
              </a:rPr>
              <a:t>ooe</a:t>
            </a:r>
            <a:endParaRPr lang="de-AT" sz="1400" b="1" dirty="0">
              <a:solidFill>
                <a:schemeClr val="bg1"/>
              </a:solidFill>
              <a:latin typeface="Optima" charset="0"/>
              <a:ea typeface="ＭＳ Ｐゴシック" charset="0"/>
            </a:endParaRPr>
          </a:p>
        </p:txBody>
      </p:sp>
      <p:sp>
        <p:nvSpPr>
          <p:cNvPr id="86025" name="Text Box 9"/>
          <p:cNvSpPr txBox="1">
            <a:spLocks noChangeArrowheads="1"/>
          </p:cNvSpPr>
          <p:nvPr userDrawn="1"/>
        </p:nvSpPr>
        <p:spPr bwMode="auto">
          <a:xfrm>
            <a:off x="7297396" y="6499225"/>
            <a:ext cx="1630704" cy="215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de-AT" sz="1400" b="1" dirty="0">
                <a:solidFill>
                  <a:schemeClr val="bg1"/>
                </a:solidFill>
                <a:latin typeface="Optima" charset="0"/>
                <a:ea typeface="ＭＳ Ｐゴシック" charset="0"/>
              </a:rPr>
              <a:t>WIFI Oberösterreich</a:t>
            </a:r>
          </a:p>
        </p:txBody>
      </p:sp>
      <p:sp>
        <p:nvSpPr>
          <p:cNvPr id="860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2159000"/>
            <a:ext cx="8191500" cy="38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EAEAEA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AT" altLang="de-DE"/>
              <a:t>Klicken Sie, um die Formate des Vorlagentextes zu bearbeiten</a:t>
            </a:r>
          </a:p>
          <a:p>
            <a:pPr lvl="1"/>
            <a:r>
              <a:rPr lang="de-AT" altLang="de-DE"/>
              <a:t>Zweite Ebene</a:t>
            </a:r>
          </a:p>
          <a:p>
            <a:pPr lvl="2"/>
            <a:r>
              <a:rPr lang="de-AT" altLang="de-DE"/>
              <a:t>Dritte Ebene</a:t>
            </a:r>
          </a:p>
          <a:p>
            <a:pPr lvl="3"/>
            <a:r>
              <a:rPr lang="de-AT" altLang="de-DE"/>
              <a:t>Vierte Ebene</a:t>
            </a:r>
          </a:p>
          <a:p>
            <a:pPr lvl="4"/>
            <a:r>
              <a:rPr lang="de-AT" altLang="de-DE"/>
              <a:t>Fünfte Ebene</a:t>
            </a:r>
          </a:p>
          <a:p>
            <a:pPr lvl="4"/>
            <a:endParaRPr lang="de-AT" altLang="de-DE"/>
          </a:p>
        </p:txBody>
      </p:sp>
      <p:sp>
        <p:nvSpPr>
          <p:cNvPr id="86027" name="Rectangle 11"/>
          <p:cNvSpPr>
            <a:spLocks noGrp="1" noChangeArrowheads="1"/>
          </p:cNvSpPr>
          <p:nvPr>
            <p:ph type="title"/>
          </p:nvPr>
        </p:nvSpPr>
        <p:spPr bwMode="auto">
          <a:xfrm>
            <a:off x="190500" y="1333500"/>
            <a:ext cx="87630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de-AT" dirty="0"/>
              <a:t>Klicken Sie, um das Titelformat zu bearbeiten</a:t>
            </a:r>
          </a:p>
        </p:txBody>
      </p:sp>
      <p:sp>
        <p:nvSpPr>
          <p:cNvPr id="8602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597400" y="6070600"/>
            <a:ext cx="4352925" cy="169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</a:bodyPr>
          <a:lstStyle>
            <a:lvl1pPr>
              <a:defRPr sz="800">
                <a:solidFill>
                  <a:srgbClr val="404040"/>
                </a:solidFill>
                <a:latin typeface="Arial" panose="020B0604020202020204" pitchFamily="34" charset="0"/>
              </a:defRPr>
            </a:lvl1pPr>
          </a:lstStyle>
          <a:p>
            <a:r>
              <a:rPr lang="de-AT" altLang="de-DE"/>
              <a:t>Name des Vortragenden, Seite </a:t>
            </a:r>
            <a:fld id="{5965F099-295D-4005-8EC2-CDB26786A33E}" type="slidenum">
              <a:rPr lang="de-AT" altLang="de-DE"/>
              <a:pPr/>
              <a:t>‹Nr.›</a:t>
            </a:fld>
            <a:endParaRPr lang="de-AT" altLang="de-DE"/>
          </a:p>
        </p:txBody>
      </p:sp>
      <p:sp>
        <p:nvSpPr>
          <p:cNvPr id="86029" name="Rectangle 13"/>
          <p:cNvSpPr>
            <a:spLocks noChangeArrowheads="1"/>
          </p:cNvSpPr>
          <p:nvPr userDrawn="1"/>
        </p:nvSpPr>
        <p:spPr bwMode="auto">
          <a:xfrm flipV="1">
            <a:off x="0" y="1092200"/>
            <a:ext cx="9144000" cy="127000"/>
          </a:xfrm>
          <a:prstGeom prst="rect">
            <a:avLst/>
          </a:prstGeom>
          <a:solidFill>
            <a:srgbClr val="3399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Times New Roman" charset="0"/>
              <a:ea typeface="ＭＳ Ｐゴシック" charset="0"/>
            </a:endParaRPr>
          </a:p>
        </p:txBody>
      </p:sp>
      <p:sp>
        <p:nvSpPr>
          <p:cNvPr id="86030" name="Text Box 14"/>
          <p:cNvSpPr txBox="1">
            <a:spLocks noChangeArrowheads="1"/>
          </p:cNvSpPr>
          <p:nvPr userDrawn="1"/>
        </p:nvSpPr>
        <p:spPr bwMode="auto">
          <a:xfrm>
            <a:off x="190500" y="190500"/>
            <a:ext cx="7927975" cy="698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rgbClr val="339900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l" eaLnBrk="1" hangingPunct="1">
              <a:lnSpc>
                <a:spcPts val="2000"/>
              </a:lnSpc>
            </a:pPr>
            <a:r>
              <a:rPr lang="de-DE" altLang="de-DE" sz="2000" b="1">
                <a:latin typeface="Optima" panose="00000400000000000000" pitchFamily="2" charset="0"/>
              </a:rPr>
              <a:t>Haupttitel</a:t>
            </a:r>
            <a:r>
              <a:rPr lang="de-DE" altLang="de-DE" sz="2200" b="1">
                <a:latin typeface="Optima" panose="00000400000000000000" pitchFamily="2" charset="0"/>
              </a:rPr>
              <a:t> der Präsentation</a:t>
            </a:r>
          </a:p>
          <a:p>
            <a:pPr algn="l" eaLnBrk="1" hangingPunct="1">
              <a:lnSpc>
                <a:spcPct val="90000"/>
              </a:lnSpc>
            </a:pPr>
            <a:r>
              <a:rPr lang="de-DE" altLang="de-DE" sz="1800">
                <a:latin typeface="Optima" panose="00000400000000000000" pitchFamily="2" charset="0"/>
              </a:rPr>
              <a:t>Untertitel der Präsentation</a:t>
            </a:r>
          </a:p>
        </p:txBody>
      </p:sp>
      <p:pic>
        <p:nvPicPr>
          <p:cNvPr id="1034" name="Picture 15" descr="logo"/>
          <p:cNvPicPr>
            <a:picLocks noChangeAspect="1" noChangeArrowheads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7400" y="190500"/>
            <a:ext cx="555625" cy="69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5" name="Rectangle 13"/>
          <p:cNvSpPr>
            <a:spLocks noChangeArrowheads="1"/>
          </p:cNvSpPr>
          <p:nvPr userDrawn="1"/>
        </p:nvSpPr>
        <p:spPr bwMode="auto">
          <a:xfrm flipV="1">
            <a:off x="0" y="6286500"/>
            <a:ext cx="9144000" cy="635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algn="r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eaLnBrk="1" hangingPunct="1"/>
            <a:endParaRPr lang="en-US" altLang="de-DE"/>
          </a:p>
        </p:txBody>
      </p:sp>
    </p:spTree>
    <p:extLst>
      <p:ext uri="{BB962C8B-B14F-4D97-AF65-F5344CB8AC3E}">
        <p14:creationId xmlns:p14="http://schemas.microsoft.com/office/powerpoint/2010/main" val="93483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  <p:sldLayoutId id="2147483681" r:id="rId14"/>
    <p:sldLayoutId id="2147483682" r:id="rId15"/>
  </p:sldLayoutIdLst>
  <p:hf hdr="0" ftr="0" dt="0"/>
  <p:txStyles>
    <p:titleStyle>
      <a:lvl1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+mj-lt"/>
          <a:ea typeface="MS PGothic" panose="020B0600070205080204" pitchFamily="34" charset="-128"/>
          <a:cs typeface="ＭＳ Ｐゴシック" charset="0"/>
        </a:defRPr>
      </a:lvl1pPr>
      <a:lvl2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2pPr>
      <a:lvl3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3pPr>
      <a:lvl4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4pPr>
      <a:lvl5pPr algn="l" rtl="0" eaLnBrk="1" fontAlgn="base" hangingPunct="1">
        <a:lnSpc>
          <a:spcPts val="2400"/>
        </a:lnSpc>
        <a:spcBef>
          <a:spcPct val="0"/>
        </a:spcBef>
        <a:spcAft>
          <a:spcPct val="0"/>
        </a:spcAft>
        <a:defRPr sz="2000" b="1">
          <a:solidFill>
            <a:srgbClr val="404040"/>
          </a:solidFill>
          <a:latin typeface="Arial" charset="0"/>
          <a:ea typeface="MS PGothic" panose="020B0600070205080204" pitchFamily="34" charset="-128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000" b="1">
          <a:solidFill>
            <a:srgbClr val="339900"/>
          </a:solidFill>
          <a:latin typeface="Arial" charset="0"/>
          <a:ea typeface="ＭＳ Ｐゴシック" charset="0"/>
        </a:defRPr>
      </a:lvl9pPr>
    </p:titleStyle>
    <p:bodyStyle>
      <a:lvl1pPr marL="193675" indent="-193675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1pPr>
      <a:lvl2pPr marL="669925" indent="-285750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2pPr>
      <a:lvl3pPr marL="952500" indent="-188913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3pPr>
      <a:lvl4pPr marL="1331913" indent="-185738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4pPr>
      <a:lvl5pPr marL="1711325" indent="-185738" algn="l" rtl="0" eaLnBrk="1" fontAlgn="base" hangingPunct="1">
        <a:lnSpc>
          <a:spcPts val="2000"/>
        </a:lnSpc>
        <a:spcBef>
          <a:spcPct val="0"/>
        </a:spcBef>
        <a:spcAft>
          <a:spcPts val="400"/>
        </a:spcAft>
        <a:buClr>
          <a:srgbClr val="404040"/>
        </a:buClr>
        <a:buSzPct val="110000"/>
        <a:buFont typeface="Wingdings" panose="05000000000000000000" pitchFamily="2" charset="2"/>
        <a:buChar char="§"/>
        <a:defRPr>
          <a:solidFill>
            <a:schemeClr val="tx1"/>
          </a:solidFill>
          <a:latin typeface="+mn-lt"/>
          <a:ea typeface="MS PGothic" panose="020B0600070205080204" pitchFamily="34" charset="-128"/>
          <a:cs typeface="ＭＳ Ｐゴシック" charset="0"/>
        </a:defRPr>
      </a:lvl5pPr>
      <a:lvl6pPr marL="21685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6pPr>
      <a:lvl7pPr marL="26257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7pPr>
      <a:lvl8pPr marL="30829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8pPr>
      <a:lvl9pPr marL="3540125" indent="-185738" algn="l" rtl="0" eaLnBrk="1" fontAlgn="base" hangingPunct="1">
        <a:spcBef>
          <a:spcPct val="20000"/>
        </a:spcBef>
        <a:spcAft>
          <a:spcPct val="0"/>
        </a:spcAft>
        <a:buClr>
          <a:srgbClr val="339900"/>
        </a:buClr>
        <a:buFont typeface="Wingdings" charset="0"/>
        <a:buChar char="§"/>
        <a:defRPr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85800" y="3573016"/>
            <a:ext cx="7772400" cy="2448272"/>
          </a:xfrm>
        </p:spPr>
        <p:txBody>
          <a:bodyPr/>
          <a:lstStyle/>
          <a:p>
            <a:r>
              <a:rPr lang="de-AT" sz="3600" dirty="0"/>
              <a:t>Stiftungstreffen KJ 24/25</a:t>
            </a:r>
            <a:br>
              <a:rPr lang="de-AT" dirty="0"/>
            </a:br>
            <a:r>
              <a:rPr lang="de-AT" sz="1800" dirty="0"/>
              <a:t>Infos aus PM - Bereich Christian Ackerler</a:t>
            </a:r>
            <a:endParaRPr lang="de-AT" dirty="0">
              <a:highlight>
                <a:srgbClr val="FFFF00"/>
              </a:highlight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FB630075-E4BC-447F-B206-4C1EAA6CC9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2715" y="4649688"/>
            <a:ext cx="3457575" cy="1371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0238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Vorbereitungskurse auf außerordentliche Lehrabschlussprüfungen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7638" y="1340768"/>
            <a:ext cx="8763000" cy="5112568"/>
          </a:xfrm>
        </p:spPr>
        <p:txBody>
          <a:bodyPr/>
          <a:lstStyle/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6055 Intensivkurs Personaldienstleistung			80 TE / 1.390 EUR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8985 Intensivkurs Versicherungskaufmann/-frau		80 TE / 1.450 EUR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7826 Intensivkurs </a:t>
            </a:r>
            <a:r>
              <a:rPr lang="de-DE" dirty="0" err="1"/>
              <a:t>Konditor:in</a:t>
            </a:r>
            <a:r>
              <a:rPr lang="de-DE" dirty="0"/>
              <a:t>		             		94 TE / 2.390 EUR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7851 Diplomlehrgang Kosmetik				600 TE / 5.990 EUR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8076 Grundausbildung Gewerbliche Massage		708 TE / 5.590 EUR</a:t>
            </a:r>
          </a:p>
          <a:p>
            <a:pPr marL="0" indent="0">
              <a:buNone/>
            </a:pPr>
            <a:endParaRPr lang="de-DE" dirty="0"/>
          </a:p>
          <a:p>
            <a:pPr marL="0" indent="0">
              <a:buNone/>
            </a:pPr>
            <a:r>
              <a:rPr lang="de-DE" dirty="0"/>
              <a:t>7277 Diplomlehrgang Fußpflege				504 TE / 4.990 EUR</a:t>
            </a:r>
          </a:p>
          <a:p>
            <a:pPr marL="0" indent="0">
              <a:buNone/>
            </a:pPr>
            <a:endParaRPr lang="de-DE" sz="1800" dirty="0"/>
          </a:p>
          <a:p>
            <a:pPr marL="0" indent="0">
              <a:buNone/>
            </a:pPr>
            <a:endParaRPr lang="de-DE" sz="1800" dirty="0"/>
          </a:p>
          <a:p>
            <a:pPr lvl="2"/>
            <a:endParaRPr lang="de-AT" sz="1200" dirty="0"/>
          </a:p>
          <a:p>
            <a:pPr marL="0" indent="0">
              <a:buNone/>
            </a:pPr>
            <a:endParaRPr lang="de-AT" sz="1000" dirty="0"/>
          </a:p>
          <a:p>
            <a:pPr marL="0" indent="0">
              <a:buNone/>
            </a:pPr>
            <a:endParaRPr lang="de-AT" sz="1000" dirty="0"/>
          </a:p>
          <a:p>
            <a:pPr marL="0" indent="0">
              <a:buNone/>
            </a:pPr>
            <a:endParaRPr lang="de-AT" sz="1000" dirty="0"/>
          </a:p>
          <a:p>
            <a:pPr marL="0" indent="0">
              <a:buNone/>
            </a:pPr>
            <a:endParaRPr lang="de-AT" sz="1000" dirty="0"/>
          </a:p>
          <a:p>
            <a:pPr marL="0" indent="0">
              <a:buNone/>
            </a:pPr>
            <a:endParaRPr lang="de-AT" sz="1000" dirty="0"/>
          </a:p>
        </p:txBody>
      </p:sp>
    </p:spTree>
    <p:extLst>
      <p:ext uri="{BB962C8B-B14F-4D97-AF65-F5344CB8AC3E}">
        <p14:creationId xmlns:p14="http://schemas.microsoft.com/office/powerpoint/2010/main" val="472700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/>
              <a:t>Zusatzkurse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47638" y="1268760"/>
            <a:ext cx="8763000" cy="5112568"/>
          </a:xfrm>
        </p:spPr>
        <p:txBody>
          <a:bodyPr/>
          <a:lstStyle/>
          <a:p>
            <a:pPr marL="0" indent="0">
              <a:buNone/>
            </a:pPr>
            <a:r>
              <a:rPr lang="de-DE" sz="1800" dirty="0" err="1"/>
              <a:t>Geprüfte:r</a:t>
            </a:r>
            <a:r>
              <a:rPr lang="de-DE" sz="1800" dirty="0"/>
              <a:t> WIFI </a:t>
            </a:r>
            <a:r>
              <a:rPr lang="de-DE" sz="1800" dirty="0" err="1"/>
              <a:t>Immobilienreferent:in</a:t>
            </a:r>
            <a:r>
              <a:rPr lang="de-DE" sz="1800" dirty="0"/>
              <a:t>:</a:t>
            </a:r>
          </a:p>
          <a:p>
            <a:pPr marL="0" indent="0">
              <a:buNone/>
            </a:pPr>
            <a:r>
              <a:rPr lang="de-DE" sz="1500" dirty="0"/>
              <a:t>7507 Basismodul 						49 TE / 1.290 EUR</a:t>
            </a:r>
          </a:p>
          <a:p>
            <a:pPr marL="0" indent="0">
              <a:buNone/>
            </a:pPr>
            <a:r>
              <a:rPr lang="de-DE" sz="1500" dirty="0"/>
              <a:t>7508 Aufbaumodul </a:t>
            </a:r>
            <a:r>
              <a:rPr lang="de-DE" sz="1500" dirty="0" err="1"/>
              <a:t>Immobilienmakler:in</a:t>
            </a:r>
            <a:r>
              <a:rPr lang="de-DE" sz="1500" dirty="0"/>
              <a:t>				27 TE / 690 EUR</a:t>
            </a:r>
          </a:p>
          <a:p>
            <a:pPr marL="0" indent="0">
              <a:buNone/>
            </a:pPr>
            <a:r>
              <a:rPr lang="de-DE" sz="1500" dirty="0"/>
              <a:t>7509 Aufbaumodul Immobilienverwaltung				25 TE / 690 EUR</a:t>
            </a:r>
          </a:p>
          <a:p>
            <a:pPr marL="0" indent="0">
              <a:lnSpc>
                <a:spcPct val="100000"/>
              </a:lnSpc>
              <a:buNone/>
            </a:pPr>
            <a:endParaRPr lang="de-DE" sz="1500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1500" dirty="0"/>
              <a:t>7869 Dekorative Kosmetik und Wimpernverlängerung¹		176 TE / 2.990 EUR</a:t>
            </a:r>
          </a:p>
          <a:p>
            <a:pPr marL="0" indent="0">
              <a:lnSpc>
                <a:spcPct val="100000"/>
              </a:lnSpc>
              <a:buNone/>
            </a:pPr>
            <a:endParaRPr lang="de-DE" sz="1500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1500" dirty="0"/>
              <a:t>7868 Ausbildung zur Visagistin¹					120 TE / 2.190 EUR</a:t>
            </a:r>
          </a:p>
          <a:p>
            <a:pPr marL="0" indent="0">
              <a:lnSpc>
                <a:spcPct val="100000"/>
              </a:lnSpc>
              <a:buNone/>
            </a:pPr>
            <a:endParaRPr lang="de-DE" sz="1500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1500" dirty="0"/>
              <a:t>7872 Ausbildung zur </a:t>
            </a:r>
            <a:r>
              <a:rPr lang="de-DE" sz="1500" dirty="0" err="1"/>
              <a:t>Lash</a:t>
            </a:r>
            <a:r>
              <a:rPr lang="de-DE" sz="1500" dirty="0"/>
              <a:t> Stylistin¹				56 TE / 1790 EUR</a:t>
            </a:r>
          </a:p>
          <a:p>
            <a:pPr marL="0" indent="0">
              <a:lnSpc>
                <a:spcPct val="100000"/>
              </a:lnSpc>
              <a:buNone/>
            </a:pPr>
            <a:endParaRPr lang="de-DE" sz="1500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1500" dirty="0"/>
              <a:t>7888 Lehrgang Fingernageldesign (freies Gewerbe)			112 TE / 2.190 EUR</a:t>
            </a:r>
          </a:p>
          <a:p>
            <a:pPr marL="0" indent="0">
              <a:lnSpc>
                <a:spcPct val="100000"/>
              </a:lnSpc>
              <a:buNone/>
            </a:pPr>
            <a:endParaRPr lang="de-DE" sz="1500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1500" dirty="0"/>
              <a:t>7870 Lehrgang Haarentfernung¹			</a:t>
            </a:r>
            <a:r>
              <a:rPr lang="de-DE" sz="1500"/>
              <a:t>		100 </a:t>
            </a:r>
            <a:r>
              <a:rPr lang="de-DE" sz="1500" dirty="0"/>
              <a:t>TE / 2.090 EUR</a:t>
            </a:r>
          </a:p>
          <a:p>
            <a:pPr marL="0" indent="0">
              <a:lnSpc>
                <a:spcPct val="100000"/>
              </a:lnSpc>
              <a:buNone/>
            </a:pPr>
            <a:endParaRPr lang="de-DE" sz="1500" dirty="0"/>
          </a:p>
          <a:p>
            <a:pPr marL="0" indent="0">
              <a:lnSpc>
                <a:spcPct val="100000"/>
              </a:lnSpc>
              <a:buNone/>
            </a:pPr>
            <a:r>
              <a:rPr lang="de-DE" sz="1500" dirty="0"/>
              <a:t>7893 Permanent Make-up inkl. Microblading¹			140 TE / 4.990 EUR</a:t>
            </a:r>
          </a:p>
          <a:p>
            <a:pPr marL="0" indent="0">
              <a:lnSpc>
                <a:spcPct val="100000"/>
              </a:lnSpc>
              <a:buNone/>
            </a:pPr>
            <a:endParaRPr lang="de-DE" sz="1000" dirty="0"/>
          </a:p>
          <a:p>
            <a:pPr marL="0" indent="0">
              <a:buNone/>
            </a:pPr>
            <a:r>
              <a:rPr lang="de-DE" sz="1200" dirty="0">
                <a:solidFill>
                  <a:srgbClr val="FF0000"/>
                </a:solidFill>
              </a:rPr>
              <a:t>¹ mit WIFI-Kurs plus WKOÖ-Arbeitsprobe zur eingeschränkten Gewerbeberechtigung</a:t>
            </a:r>
          </a:p>
          <a:p>
            <a:pPr lvl="2"/>
            <a:endParaRPr lang="de-AT" sz="1200" dirty="0"/>
          </a:p>
          <a:p>
            <a:pPr marL="0" indent="0">
              <a:buNone/>
            </a:pPr>
            <a:endParaRPr lang="de-AT" sz="1000" dirty="0"/>
          </a:p>
          <a:p>
            <a:pPr marL="0" indent="0">
              <a:buNone/>
            </a:pPr>
            <a:endParaRPr lang="de-AT" sz="1000" dirty="0"/>
          </a:p>
          <a:p>
            <a:pPr marL="0" indent="0">
              <a:buNone/>
            </a:pPr>
            <a:endParaRPr lang="de-AT" sz="1000" dirty="0"/>
          </a:p>
          <a:p>
            <a:pPr marL="0" indent="0">
              <a:buNone/>
            </a:pPr>
            <a:endParaRPr lang="de-AT" sz="1000" dirty="0"/>
          </a:p>
          <a:p>
            <a:pPr marL="0" indent="0">
              <a:buNone/>
            </a:pPr>
            <a:endParaRPr lang="de-AT" sz="1000" dirty="0"/>
          </a:p>
        </p:txBody>
      </p:sp>
    </p:spTree>
    <p:extLst>
      <p:ext uri="{BB962C8B-B14F-4D97-AF65-F5344CB8AC3E}">
        <p14:creationId xmlns:p14="http://schemas.microsoft.com/office/powerpoint/2010/main" val="990585124"/>
      </p:ext>
    </p:extLst>
  </p:cSld>
  <p:clrMapOvr>
    <a:masterClrMapping/>
  </p:clrMapOvr>
</p:sld>
</file>

<file path=ppt/theme/theme1.xml><?xml version="1.0" encoding="utf-8"?>
<a:theme xmlns:a="http://schemas.openxmlformats.org/drawingml/2006/main" name="2_WIFI (Expertenmodus)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E2E2FF"/>
      </a:accent5>
      <a:accent6>
        <a:srgbClr val="2D2DB9"/>
      </a:accent6>
      <a:hlink>
        <a:srgbClr val="339900"/>
      </a:hlink>
      <a:folHlink>
        <a:srgbClr val="B2B2B2"/>
      </a:folHlink>
    </a:clrScheme>
    <a:fontScheme name="WIFI (Expertenmodus)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  <a:ext uri="{FAA26D3D-D897-4be2-8F04-BA451C77F1D7}">
            <ma14:placeholderFlag xmlns="" xmlns:ma14="http://schemas.microsoft.com/office/mac/drawingml/2011/main" val="1"/>
          </a:ext>
        </a:extLst>
      </a:spPr>
      <a:bodyPr lIns="0" tIns="0" rIns="0" bIns="0" anchor="b"/>
      <a:lstStyle>
        <a:defPPr>
          <a:defRPr dirty="0" smtClean="0"/>
        </a:defPPr>
      </a:lstStyle>
    </a:txDef>
  </a:objectDefaults>
  <a:extraClrSchemeLst>
    <a:extraClrScheme>
      <a:clrScheme name="WIFI (Expertenmodu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IFI15_PP_B2C_3_4_A_52300_DE [Kompatibilitätsmodus]" id="{053E9D76-3839-4522-BBA0-1CDB8FA22AA9}" vid="{6EF6CC5F-58DA-440E-ADDD-94F8E38B7BA8}"/>
    </a:ext>
  </a:extLst>
</a:theme>
</file>

<file path=ppt/theme/theme2.xml><?xml version="1.0" encoding="utf-8"?>
<a:theme xmlns:a="http://schemas.openxmlformats.org/drawingml/2006/main" name="1_WIFI (Expertenmodus)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E2E2FF"/>
      </a:accent5>
      <a:accent6>
        <a:srgbClr val="2D2DB9"/>
      </a:accent6>
      <a:hlink>
        <a:srgbClr val="339900"/>
      </a:hlink>
      <a:folHlink>
        <a:srgbClr val="B2B2B2"/>
      </a:folHlink>
    </a:clrScheme>
    <a:fontScheme name="WIFI (Expertenmodus)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  <a:ext uri="{FAA26D3D-D897-4be2-8F04-BA451C77F1D7}">
            <ma14:placeholderFlag xmlns="" xmlns:ma14="http://schemas.microsoft.com/office/mac/drawingml/2011/main" val="1"/>
          </a:ext>
        </a:extLst>
      </a:spPr>
      <a:bodyPr lIns="0" tIns="0" rIns="0" bIns="0" anchor="b"/>
      <a:lstStyle>
        <a:defPPr>
          <a:defRPr dirty="0" smtClean="0"/>
        </a:defPPr>
      </a:lstStyle>
    </a:txDef>
  </a:objectDefaults>
  <a:extraClrSchemeLst>
    <a:extraClrScheme>
      <a:clrScheme name="WIFI (Expertenmodu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IFI15_PP_B2C_3_4_A_52300_DE [Kompatibilitätsmodus]" id="{053E9D76-3839-4522-BBA0-1CDB8FA22AA9}" vid="{6EF6CC5F-58DA-440E-ADDD-94F8E38B7BA8}"/>
    </a:ext>
  </a:extLst>
</a:theme>
</file>

<file path=ppt/theme/theme3.xml><?xml version="1.0" encoding="utf-8"?>
<a:theme xmlns:a="http://schemas.openxmlformats.org/drawingml/2006/main" name="WIFI (Expertenmodus)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3333CC"/>
      </a:accent2>
      <a:accent3>
        <a:srgbClr val="FFFFFF"/>
      </a:accent3>
      <a:accent4>
        <a:srgbClr val="000000"/>
      </a:accent4>
      <a:accent5>
        <a:srgbClr val="E2E2FF"/>
      </a:accent5>
      <a:accent6>
        <a:srgbClr val="2D2DB9"/>
      </a:accent6>
      <a:hlink>
        <a:srgbClr val="339900"/>
      </a:hlink>
      <a:folHlink>
        <a:srgbClr val="B2B2B2"/>
      </a:folHlink>
    </a:clrScheme>
    <a:fontScheme name="WIFI (Expertenmodus)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AT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  <a:txDef>
      <a:spPr bwMode="auto">
        <a:noFill/>
        <a:ln>
          <a:noFill/>
        </a:ln>
        <a:effectLst/>
        <a:extLst>
          <a:ext uri="{909E8E84-426E-40dd-AFC4-6F175D3DCCD1}">
            <a14:hiddenFill xmlns=""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="" xmlns:a14="http://schemas.microsoft.com/office/drawing/2010/main" w="9525">
              <a:solidFill>
                <a:schemeClr val="tx1"/>
              </a:solidFill>
              <a:miter lim="800000"/>
              <a:headEnd/>
              <a:tailEnd/>
            </a14:hiddenLine>
          </a:ex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  <a:ext uri="{FAA26D3D-D897-4be2-8F04-BA451C77F1D7}">
            <ma14:placeholderFlag xmlns="" xmlns:ma14="http://schemas.microsoft.com/office/mac/drawingml/2011/main" val="1"/>
          </a:ext>
        </a:extLst>
      </a:spPr>
      <a:bodyPr lIns="0" tIns="0" rIns="0" bIns="0" anchor="b"/>
      <a:lstStyle>
        <a:defPPr>
          <a:defRPr dirty="0" smtClean="0"/>
        </a:defPPr>
      </a:lstStyle>
    </a:txDef>
  </a:objectDefaults>
  <a:extraClrSchemeLst>
    <a:extraClrScheme>
      <a:clrScheme name="WIFI (Expertenmodus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IFI (Expertenmodus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IFI (Expertenmodus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IFI15_PP_B2C_3_4_A_52300_DE [Kompatibilitätsmodus]" id="{053E9D76-3839-4522-BBA0-1CDB8FA22AA9}" vid="{6EF6CC5F-58DA-440E-ADDD-94F8E38B7BA8}"/>
    </a:ext>
  </a:extLst>
</a:theme>
</file>

<file path=ppt/theme/theme4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226</Words>
  <Application>Microsoft Office PowerPoint</Application>
  <PresentationFormat>Bildschirmpräsentation (4:3)</PresentationFormat>
  <Paragraphs>43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3</vt:i4>
      </vt:variant>
      <vt:variant>
        <vt:lpstr>Folientitel</vt:lpstr>
      </vt:variant>
      <vt:variant>
        <vt:i4>3</vt:i4>
      </vt:variant>
    </vt:vector>
  </HeadingPairs>
  <TitlesOfParts>
    <vt:vector size="11" baseType="lpstr">
      <vt:lpstr>Arial</vt:lpstr>
      <vt:lpstr>Optima</vt:lpstr>
      <vt:lpstr>Times New Roman</vt:lpstr>
      <vt:lpstr>Verdana</vt:lpstr>
      <vt:lpstr>Wingdings</vt:lpstr>
      <vt:lpstr>2_WIFI (Expertenmodus)</vt:lpstr>
      <vt:lpstr>1_WIFI (Expertenmodus)</vt:lpstr>
      <vt:lpstr>WIFI (Expertenmodus)</vt:lpstr>
      <vt:lpstr>Stiftungstreffen KJ 24/25 Infos aus PM - Bereich Christian Ackerler</vt:lpstr>
      <vt:lpstr>Vorbereitungskurse auf außerordentliche Lehrabschlussprüfungen</vt:lpstr>
      <vt:lpstr>Zusatzkurse</vt:lpstr>
    </vt:vector>
  </TitlesOfParts>
  <Company>Vogel Audiovision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Augustyn Eduard - WIFI OÖ</dc:creator>
  <cp:lastModifiedBy>Ackerler Christian Mag. - WIFI OÖ</cp:lastModifiedBy>
  <cp:revision>1137</cp:revision>
  <cp:lastPrinted>2020-09-21T07:06:19Z</cp:lastPrinted>
  <dcterms:created xsi:type="dcterms:W3CDTF">2004-03-15T09:24:56Z</dcterms:created>
  <dcterms:modified xsi:type="dcterms:W3CDTF">2024-04-15T09:16:58Z</dcterms:modified>
</cp:coreProperties>
</file>