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7" r:id="rId2"/>
    <p:sldId id="309" r:id="rId3"/>
    <p:sldId id="310" r:id="rId4"/>
    <p:sldId id="316" r:id="rId5"/>
    <p:sldId id="311" r:id="rId6"/>
    <p:sldId id="314" r:id="rId7"/>
    <p:sldId id="312" r:id="rId8"/>
    <p:sldId id="313" r:id="rId9"/>
    <p:sldId id="315" r:id="rId10"/>
    <p:sldId id="30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D33"/>
    <a:srgbClr val="85C266"/>
    <a:srgbClr val="001F3D"/>
    <a:srgbClr val="FFFFFF"/>
    <a:srgbClr val="E2E2E2"/>
    <a:srgbClr val="BABABA"/>
    <a:srgbClr val="ADD699"/>
    <a:srgbClr val="D6EBCC"/>
    <a:srgbClr val="989898"/>
    <a:srgbClr val="5BAD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740"/>
  </p:normalViewPr>
  <p:slideViewPr>
    <p:cSldViewPr snapToGrid="0" snapToObjects="1">
      <p:cViewPr varScale="1">
        <p:scale>
          <a:sx n="146" d="100"/>
          <a:sy n="146" d="100"/>
        </p:scale>
        <p:origin x="26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reinhard.nagler@wifi-ooe.at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reinhard.nagler@wifi-ooe.a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B64D6-B4FD-4691-843A-D6064AF744FE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C4E9E5E-5A66-4EFB-8F82-CF2E17937FC8}">
      <dgm:prSet custT="1"/>
      <dgm:spPr/>
      <dgm:t>
        <a:bodyPr/>
        <a:lstStyle/>
        <a:p>
          <a:r>
            <a:rPr lang="en-US" sz="2600" b="1" dirty="0"/>
            <a:t>Reinhard Nagler</a:t>
          </a:r>
          <a:br>
            <a:rPr lang="en-US" sz="2600" dirty="0"/>
          </a:br>
          <a:r>
            <a:rPr lang="en-US" sz="2600" dirty="0" err="1"/>
            <a:t>Produktmanager</a:t>
          </a:r>
          <a:endParaRPr lang="en-US" sz="2600" dirty="0"/>
        </a:p>
      </dgm:t>
    </dgm:pt>
    <dgm:pt modelId="{2EAE8F75-791E-40D9-8664-8CFA27AE9530}" type="parTrans" cxnId="{BDE3ABBF-E720-482B-85B8-96B02444A756}">
      <dgm:prSet/>
      <dgm:spPr/>
      <dgm:t>
        <a:bodyPr/>
        <a:lstStyle/>
        <a:p>
          <a:endParaRPr lang="en-US"/>
        </a:p>
      </dgm:t>
    </dgm:pt>
    <dgm:pt modelId="{B9E480E3-C462-4DDF-A91D-5F549F827936}" type="sibTrans" cxnId="{BDE3ABBF-E720-482B-85B8-96B02444A756}">
      <dgm:prSet/>
      <dgm:spPr/>
      <dgm:t>
        <a:bodyPr/>
        <a:lstStyle/>
        <a:p>
          <a:endParaRPr lang="en-US"/>
        </a:p>
      </dgm:t>
    </dgm:pt>
    <dgm:pt modelId="{E913445F-09C1-42AE-9178-5521F5E48408}">
      <dgm:prSet custT="1"/>
      <dgm:spPr/>
      <dgm:t>
        <a:bodyPr/>
        <a:lstStyle/>
        <a:p>
          <a:r>
            <a:rPr lang="en-US" sz="2600" b="1" dirty="0"/>
            <a:t>T</a:t>
          </a:r>
          <a:r>
            <a:rPr lang="en-US" sz="2600" dirty="0"/>
            <a:t> 05 7000 – 7440</a:t>
          </a:r>
          <a:br>
            <a:rPr lang="en-US" sz="2600" dirty="0"/>
          </a:br>
          <a:r>
            <a:rPr lang="en-US" sz="2600" b="1" dirty="0"/>
            <a:t>E </a:t>
          </a:r>
          <a:r>
            <a:rPr lang="en-US" sz="2600" b="0" u="sng" dirty="0">
              <a:solidFill>
                <a:schemeClr val="accent3">
                  <a:lumMod val="50000"/>
                </a:schemeClr>
              </a:solidFill>
            </a:rPr>
            <a:t>r</a:t>
          </a:r>
          <a:r>
            <a:rPr lang="en-US" sz="2600" dirty="0">
              <a:hlinkClick xmlns:r="http://schemas.openxmlformats.org/officeDocument/2006/relationships" r:id="rId1"/>
            </a:rPr>
            <a:t>einhard.nagler@wifi-ooe.at</a:t>
          </a:r>
          <a:endParaRPr lang="en-US" sz="2600" dirty="0"/>
        </a:p>
      </dgm:t>
    </dgm:pt>
    <dgm:pt modelId="{65C816A1-FDA2-46D3-B7C3-BC4158F78FC1}" type="parTrans" cxnId="{51D6FB6F-B521-4AF4-8275-D17168CDEABD}">
      <dgm:prSet/>
      <dgm:spPr/>
      <dgm:t>
        <a:bodyPr/>
        <a:lstStyle/>
        <a:p>
          <a:endParaRPr lang="en-US"/>
        </a:p>
      </dgm:t>
    </dgm:pt>
    <dgm:pt modelId="{BBB13DF6-75A7-44CB-98CC-9A97BC5430F8}" type="sibTrans" cxnId="{51D6FB6F-B521-4AF4-8275-D17168CDEABD}">
      <dgm:prSet/>
      <dgm:spPr/>
      <dgm:t>
        <a:bodyPr/>
        <a:lstStyle/>
        <a:p>
          <a:endParaRPr lang="en-US"/>
        </a:p>
      </dgm:t>
    </dgm:pt>
    <dgm:pt modelId="{4DC3B80B-10C2-438A-8C1B-4F9FEF137184}" type="pres">
      <dgm:prSet presAssocID="{A1FB64D6-B4FD-4691-843A-D6064AF744FE}" presName="vert0" presStyleCnt="0">
        <dgm:presLayoutVars>
          <dgm:dir/>
          <dgm:animOne val="branch"/>
          <dgm:animLvl val="lvl"/>
        </dgm:presLayoutVars>
      </dgm:prSet>
      <dgm:spPr/>
    </dgm:pt>
    <dgm:pt modelId="{072DB17B-DB9E-4EE1-9295-05DFA10EE391}" type="pres">
      <dgm:prSet presAssocID="{2C4E9E5E-5A66-4EFB-8F82-CF2E17937FC8}" presName="thickLine" presStyleLbl="alignNode1" presStyleIdx="0" presStyleCnt="2"/>
      <dgm:spPr/>
    </dgm:pt>
    <dgm:pt modelId="{91A5EAC0-5C0F-4861-9533-60A2199466F0}" type="pres">
      <dgm:prSet presAssocID="{2C4E9E5E-5A66-4EFB-8F82-CF2E17937FC8}" presName="horz1" presStyleCnt="0"/>
      <dgm:spPr/>
    </dgm:pt>
    <dgm:pt modelId="{331D31EC-FDC3-4827-852C-B2F43EDE720E}" type="pres">
      <dgm:prSet presAssocID="{2C4E9E5E-5A66-4EFB-8F82-CF2E17937FC8}" presName="tx1" presStyleLbl="revTx" presStyleIdx="0" presStyleCnt="2"/>
      <dgm:spPr/>
    </dgm:pt>
    <dgm:pt modelId="{6D00577B-B73E-49FC-B576-DCDAFD463F6B}" type="pres">
      <dgm:prSet presAssocID="{2C4E9E5E-5A66-4EFB-8F82-CF2E17937FC8}" presName="vert1" presStyleCnt="0"/>
      <dgm:spPr/>
    </dgm:pt>
    <dgm:pt modelId="{0B048C72-F93D-4243-98EE-19CA23146A1A}" type="pres">
      <dgm:prSet presAssocID="{E913445F-09C1-42AE-9178-5521F5E48408}" presName="thickLine" presStyleLbl="alignNode1" presStyleIdx="1" presStyleCnt="2"/>
      <dgm:spPr/>
    </dgm:pt>
    <dgm:pt modelId="{3271F693-3CE5-41AC-87CE-17A67912E41F}" type="pres">
      <dgm:prSet presAssocID="{E913445F-09C1-42AE-9178-5521F5E48408}" presName="horz1" presStyleCnt="0"/>
      <dgm:spPr/>
    </dgm:pt>
    <dgm:pt modelId="{D970FD2C-03E3-4E8E-B080-AF5E1080EC30}" type="pres">
      <dgm:prSet presAssocID="{E913445F-09C1-42AE-9178-5521F5E48408}" presName="tx1" presStyleLbl="revTx" presStyleIdx="1" presStyleCnt="2"/>
      <dgm:spPr/>
    </dgm:pt>
    <dgm:pt modelId="{8C7C7D9A-EF22-4D75-B8F6-C6D3DEC78362}" type="pres">
      <dgm:prSet presAssocID="{E913445F-09C1-42AE-9178-5521F5E48408}" presName="vert1" presStyleCnt="0"/>
      <dgm:spPr/>
    </dgm:pt>
  </dgm:ptLst>
  <dgm:cxnLst>
    <dgm:cxn modelId="{51D6FB6F-B521-4AF4-8275-D17168CDEABD}" srcId="{A1FB64D6-B4FD-4691-843A-D6064AF744FE}" destId="{E913445F-09C1-42AE-9178-5521F5E48408}" srcOrd="1" destOrd="0" parTransId="{65C816A1-FDA2-46D3-B7C3-BC4158F78FC1}" sibTransId="{BBB13DF6-75A7-44CB-98CC-9A97BC5430F8}"/>
    <dgm:cxn modelId="{29B1AF78-4D4E-41EC-8037-EECE9F811107}" type="presOf" srcId="{E913445F-09C1-42AE-9178-5521F5E48408}" destId="{D970FD2C-03E3-4E8E-B080-AF5E1080EC30}" srcOrd="0" destOrd="0" presId="urn:microsoft.com/office/officeart/2008/layout/LinedList"/>
    <dgm:cxn modelId="{0522B58D-F487-4E20-983E-7A48233F8D3F}" type="presOf" srcId="{A1FB64D6-B4FD-4691-843A-D6064AF744FE}" destId="{4DC3B80B-10C2-438A-8C1B-4F9FEF137184}" srcOrd="0" destOrd="0" presId="urn:microsoft.com/office/officeart/2008/layout/LinedList"/>
    <dgm:cxn modelId="{BDE3ABBF-E720-482B-85B8-96B02444A756}" srcId="{A1FB64D6-B4FD-4691-843A-D6064AF744FE}" destId="{2C4E9E5E-5A66-4EFB-8F82-CF2E17937FC8}" srcOrd="0" destOrd="0" parTransId="{2EAE8F75-791E-40D9-8664-8CFA27AE9530}" sibTransId="{B9E480E3-C462-4DDF-A91D-5F549F827936}"/>
    <dgm:cxn modelId="{740B7AE9-C30E-4389-AC0A-C7E4314EEEE4}" type="presOf" srcId="{2C4E9E5E-5A66-4EFB-8F82-CF2E17937FC8}" destId="{331D31EC-FDC3-4827-852C-B2F43EDE720E}" srcOrd="0" destOrd="0" presId="urn:microsoft.com/office/officeart/2008/layout/LinedList"/>
    <dgm:cxn modelId="{8E04B89A-ACD4-49ED-878C-FA191E89AE9A}" type="presParOf" srcId="{4DC3B80B-10C2-438A-8C1B-4F9FEF137184}" destId="{072DB17B-DB9E-4EE1-9295-05DFA10EE391}" srcOrd="0" destOrd="0" presId="urn:microsoft.com/office/officeart/2008/layout/LinedList"/>
    <dgm:cxn modelId="{1FF3F3FE-22C2-4CDF-A9F0-77C970459A29}" type="presParOf" srcId="{4DC3B80B-10C2-438A-8C1B-4F9FEF137184}" destId="{91A5EAC0-5C0F-4861-9533-60A2199466F0}" srcOrd="1" destOrd="0" presId="urn:microsoft.com/office/officeart/2008/layout/LinedList"/>
    <dgm:cxn modelId="{A32CAF14-011C-4284-AE02-F22CFB4C7620}" type="presParOf" srcId="{91A5EAC0-5C0F-4861-9533-60A2199466F0}" destId="{331D31EC-FDC3-4827-852C-B2F43EDE720E}" srcOrd="0" destOrd="0" presId="urn:microsoft.com/office/officeart/2008/layout/LinedList"/>
    <dgm:cxn modelId="{70528E4B-3E0A-4D53-8E0C-CD951E1E9590}" type="presParOf" srcId="{91A5EAC0-5C0F-4861-9533-60A2199466F0}" destId="{6D00577B-B73E-49FC-B576-DCDAFD463F6B}" srcOrd="1" destOrd="0" presId="urn:microsoft.com/office/officeart/2008/layout/LinedList"/>
    <dgm:cxn modelId="{CF147489-1CC4-4E5E-9FCA-60C9C4EC7EA1}" type="presParOf" srcId="{4DC3B80B-10C2-438A-8C1B-4F9FEF137184}" destId="{0B048C72-F93D-4243-98EE-19CA23146A1A}" srcOrd="2" destOrd="0" presId="urn:microsoft.com/office/officeart/2008/layout/LinedList"/>
    <dgm:cxn modelId="{5CDA9F11-F678-487E-8947-B24290CCD9BE}" type="presParOf" srcId="{4DC3B80B-10C2-438A-8C1B-4F9FEF137184}" destId="{3271F693-3CE5-41AC-87CE-17A67912E41F}" srcOrd="3" destOrd="0" presId="urn:microsoft.com/office/officeart/2008/layout/LinedList"/>
    <dgm:cxn modelId="{DDE52B88-6FA1-4D51-9866-19517A66BFCF}" type="presParOf" srcId="{3271F693-3CE5-41AC-87CE-17A67912E41F}" destId="{D970FD2C-03E3-4E8E-B080-AF5E1080EC30}" srcOrd="0" destOrd="0" presId="urn:microsoft.com/office/officeart/2008/layout/LinedList"/>
    <dgm:cxn modelId="{EC6064D0-949B-4F91-98F3-74D0F08DFE11}" type="presParOf" srcId="{3271F693-3CE5-41AC-87CE-17A67912E41F}" destId="{8C7C7D9A-EF22-4D75-B8F6-C6D3DEC783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DB17B-DB9E-4EE1-9295-05DFA10EE391}">
      <dsp:nvSpPr>
        <dsp:cNvPr id="0" name=""/>
        <dsp:cNvSpPr/>
      </dsp:nvSpPr>
      <dsp:spPr>
        <a:xfrm>
          <a:off x="0" y="0"/>
          <a:ext cx="436227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D31EC-FDC3-4827-852C-B2F43EDE720E}">
      <dsp:nvSpPr>
        <dsp:cNvPr id="0" name=""/>
        <dsp:cNvSpPr/>
      </dsp:nvSpPr>
      <dsp:spPr>
        <a:xfrm>
          <a:off x="0" y="0"/>
          <a:ext cx="4362272" cy="14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Reinhard Nagler</a:t>
          </a:r>
          <a:br>
            <a:rPr lang="en-US" sz="2600" kern="1200" dirty="0"/>
          </a:br>
          <a:r>
            <a:rPr lang="en-US" sz="2600" kern="1200" dirty="0" err="1"/>
            <a:t>Produktmanager</a:t>
          </a:r>
          <a:endParaRPr lang="en-US" sz="2600" kern="1200" dirty="0"/>
        </a:p>
      </dsp:txBody>
      <dsp:txXfrm>
        <a:off x="0" y="0"/>
        <a:ext cx="4362272" cy="1465720"/>
      </dsp:txXfrm>
    </dsp:sp>
    <dsp:sp modelId="{0B048C72-F93D-4243-98EE-19CA23146A1A}">
      <dsp:nvSpPr>
        <dsp:cNvPr id="0" name=""/>
        <dsp:cNvSpPr/>
      </dsp:nvSpPr>
      <dsp:spPr>
        <a:xfrm>
          <a:off x="0" y="1465720"/>
          <a:ext cx="436227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0FD2C-03E3-4E8E-B080-AF5E1080EC30}">
      <dsp:nvSpPr>
        <dsp:cNvPr id="0" name=""/>
        <dsp:cNvSpPr/>
      </dsp:nvSpPr>
      <dsp:spPr>
        <a:xfrm>
          <a:off x="0" y="1465720"/>
          <a:ext cx="4362272" cy="14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T</a:t>
          </a:r>
          <a:r>
            <a:rPr lang="en-US" sz="2600" kern="1200" dirty="0"/>
            <a:t> 05 7000 – 7440</a:t>
          </a:r>
          <a:br>
            <a:rPr lang="en-US" sz="2600" kern="1200" dirty="0"/>
          </a:br>
          <a:r>
            <a:rPr lang="en-US" sz="2600" b="1" kern="1200" dirty="0"/>
            <a:t>E </a:t>
          </a:r>
          <a:r>
            <a:rPr lang="en-US" sz="2600" b="0" u="sng" kern="1200" dirty="0">
              <a:solidFill>
                <a:schemeClr val="accent3">
                  <a:lumMod val="50000"/>
                </a:schemeClr>
              </a:solidFill>
            </a:rPr>
            <a:t>r</a:t>
          </a:r>
          <a:r>
            <a:rPr lang="en-US" sz="2600" kern="1200" dirty="0">
              <a:hlinkClick xmlns:r="http://schemas.openxmlformats.org/officeDocument/2006/relationships" r:id="rId1"/>
            </a:rPr>
            <a:t>einhard.nagler@wifi-ooe.at</a:t>
          </a:r>
          <a:endParaRPr lang="en-US" sz="2600" kern="1200" dirty="0"/>
        </a:p>
      </dsp:txBody>
      <dsp:txXfrm>
        <a:off x="0" y="1465720"/>
        <a:ext cx="4362272" cy="1465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D739F-0FF6-1644-8560-2B2B494A9E88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490F8-3C3D-7C4B-820A-CD97522313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192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7490F8-3C3D-7C4B-820A-CD97522313B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49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4F1C0-A903-4607-0C1E-8F4158C2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C6A657-59EE-D93E-9DCA-9D66E68C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8F633-AFC6-DA42-8974-F4286E4D0ECE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03F7DA-7C10-12E1-8F20-47E3533AA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1366221"/>
            <a:ext cx="7886700" cy="32652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0111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ohne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C015A1C-4E48-7AB5-1B73-20E5D933DAF4}"/>
              </a:ext>
            </a:extLst>
          </p:cNvPr>
          <p:cNvSpPr/>
          <p:nvPr userDrawn="1"/>
        </p:nvSpPr>
        <p:spPr>
          <a:xfrm>
            <a:off x="-2" y="0"/>
            <a:ext cx="4572000" cy="5143500"/>
          </a:xfrm>
          <a:prstGeom prst="rect">
            <a:avLst/>
          </a:prstGeom>
          <a:solidFill>
            <a:srgbClr val="85C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50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l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758B578-71EF-DD50-E4F8-13A29EBB304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1651000"/>
            <a:ext cx="0" cy="1663700"/>
          </a:xfrm>
          <a:prstGeom prst="line">
            <a:avLst/>
          </a:prstGeom>
          <a:ln w="76200">
            <a:solidFill>
              <a:srgbClr val="5CA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493" y="1651001"/>
            <a:ext cx="3954458" cy="1663700"/>
          </a:xfrm>
        </p:spPr>
        <p:txBody>
          <a:bodyPr anchor="ctr" anchorCtr="0"/>
          <a:lstStyle>
            <a:lvl1pPr marL="0" indent="0" algn="r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B4C6EC-9A64-D135-D3BB-29AF06A45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5050" y="2482850"/>
            <a:ext cx="3727450" cy="482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0E5FB05-B6A7-D268-FC5B-0A12329B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3553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602167-335D-364F-AD28-BE6C8A2A6854}" type="datetime1">
              <a:rPr lang="de-AT" smtClean="0">
                <a:solidFill>
                  <a:schemeClr val="bg1"/>
                </a:solidFill>
              </a:rPr>
              <a:t>25.04.2024</a:t>
            </a:fld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2C252AA-24A5-3A3F-2909-383B6D5EE807}"/>
              </a:ext>
            </a:extLst>
          </p:cNvPr>
          <p:cNvGrpSpPr/>
          <p:nvPr userDrawn="1"/>
        </p:nvGrpSpPr>
        <p:grpSpPr>
          <a:xfrm>
            <a:off x="130101" y="4634471"/>
            <a:ext cx="1667384" cy="392171"/>
            <a:chOff x="130101" y="4634471"/>
            <a:chExt cx="1667384" cy="39217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1FA9CD5-2166-B2E6-E5E7-239294E9E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CD71BD33-4D8C-7F56-40C9-4EEFA67B8979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3597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81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/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D3D8B9E-4B9C-5943-EB9A-4BF8BCB7B4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16935" y="93472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Cum </a:t>
            </a:r>
            <a:r>
              <a:rPr lang="de-AT" dirty="0" err="1"/>
              <a:t>sociis</a:t>
            </a:r>
            <a:r>
              <a:rPr lang="de-AT" dirty="0"/>
              <a:t> </a:t>
            </a:r>
            <a:r>
              <a:rPr lang="de-AT" dirty="0" err="1"/>
              <a:t>natoque</a:t>
            </a:r>
            <a:r>
              <a:rPr lang="de-AT" dirty="0"/>
              <a:t> </a:t>
            </a:r>
            <a:r>
              <a:rPr lang="de-AT" dirty="0" err="1"/>
              <a:t>penatibus</a:t>
            </a:r>
            <a:r>
              <a:rPr lang="de-AT" dirty="0"/>
              <a:t> et </a:t>
            </a:r>
            <a:r>
              <a:rPr lang="de-AT" dirty="0" err="1"/>
              <a:t>magnis</a:t>
            </a:r>
            <a:r>
              <a:rPr lang="de-AT" dirty="0"/>
              <a:t> </a:t>
            </a:r>
            <a:r>
              <a:rPr lang="de-AT" dirty="0" err="1"/>
              <a:t>dis</a:t>
            </a:r>
            <a:r>
              <a:rPr lang="de-AT" dirty="0"/>
              <a:t> </a:t>
            </a:r>
            <a:r>
              <a:rPr lang="de-AT" dirty="0" err="1"/>
              <a:t>parturient</a:t>
            </a:r>
            <a:r>
              <a:rPr lang="de-AT" dirty="0"/>
              <a:t> </a:t>
            </a:r>
            <a:r>
              <a:rPr lang="de-AT" dirty="0" err="1"/>
              <a:t>montes</a:t>
            </a:r>
            <a:r>
              <a:rPr lang="de-AT" dirty="0"/>
              <a:t>, </a:t>
            </a:r>
            <a:r>
              <a:rPr lang="de-AT" dirty="0" err="1"/>
              <a:t>nascetur</a:t>
            </a:r>
            <a:r>
              <a:rPr lang="de-AT" dirty="0"/>
              <a:t> </a:t>
            </a:r>
            <a:r>
              <a:rPr lang="de-AT" dirty="0" err="1"/>
              <a:t>ridiculus</a:t>
            </a:r>
            <a:r>
              <a:rPr lang="de-AT" dirty="0"/>
              <a:t> </a:t>
            </a:r>
            <a:r>
              <a:rPr lang="de-AT" dirty="0" err="1"/>
              <a:t>mus</a:t>
            </a:r>
            <a:r>
              <a:rPr lang="de-AT" dirty="0"/>
              <a:t>.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B3322D-BA3B-87AA-27F1-09890790275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16935" y="239776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 </a:t>
            </a:r>
            <a:r>
              <a:rPr lang="de-AT" dirty="0" err="1"/>
              <a:t>mollis</a:t>
            </a:r>
            <a:r>
              <a:rPr lang="de-AT" dirty="0"/>
              <a:t> </a:t>
            </a:r>
            <a:r>
              <a:rPr lang="de-AT" dirty="0" err="1"/>
              <a:t>pretium</a:t>
            </a:r>
            <a:r>
              <a:rPr lang="de-AT" dirty="0"/>
              <a:t>. Integer </a:t>
            </a:r>
            <a:r>
              <a:rPr lang="de-AT" dirty="0" err="1"/>
              <a:t>autque</a:t>
            </a:r>
            <a:r>
              <a:rPr lang="de-AT" dirty="0"/>
              <a:t> </a:t>
            </a:r>
            <a:r>
              <a:rPr lang="de-AT" dirty="0" err="1"/>
              <a:t>tincidunt</a:t>
            </a:r>
            <a:r>
              <a:rPr lang="de-AT" dirty="0"/>
              <a:t>. </a:t>
            </a:r>
            <a:r>
              <a:rPr lang="de-AT" dirty="0" err="1"/>
              <a:t>Cras</a:t>
            </a:r>
            <a:r>
              <a:rPr lang="de-AT" dirty="0"/>
              <a:t> </a:t>
            </a:r>
            <a:r>
              <a:rPr lang="de-AT" dirty="0" err="1"/>
              <a:t>dapibus</a:t>
            </a:r>
            <a:r>
              <a:rPr lang="de-AT" dirty="0"/>
              <a:t>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</a:t>
            </a:r>
            <a:r>
              <a:rPr lang="de-AT" dirty="0"/>
              <a:t>. </a:t>
            </a:r>
            <a:endParaRPr lang="de-D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6948F09-33BA-4D93-0895-9E0547132D4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16935" y="386080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Maecenas </a:t>
            </a:r>
            <a:r>
              <a:rPr lang="de-AT" dirty="0" err="1"/>
              <a:t>tempus</a:t>
            </a:r>
            <a:r>
              <a:rPr lang="de-AT" dirty="0"/>
              <a:t>, </a:t>
            </a:r>
            <a:r>
              <a:rPr lang="de-AT" dirty="0" err="1"/>
              <a:t>tellus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condimentum</a:t>
            </a:r>
            <a:r>
              <a:rPr lang="de-AT" dirty="0"/>
              <a:t> </a:t>
            </a:r>
            <a:r>
              <a:rPr lang="de-AT" dirty="0" err="1"/>
              <a:t>rhoncus</a:t>
            </a:r>
            <a:r>
              <a:rPr lang="de-AT" dirty="0"/>
              <a:t>, </a:t>
            </a:r>
            <a:r>
              <a:rPr lang="de-AT" dirty="0" err="1"/>
              <a:t>sem</a:t>
            </a:r>
            <a:r>
              <a:rPr lang="de-AT" dirty="0"/>
              <a:t> quam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se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CE925BE-A34F-D47F-4D82-CC7CD9ED0C2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82055" y="93472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Quisque</a:t>
            </a:r>
            <a:r>
              <a:rPr lang="de-AT" dirty="0"/>
              <a:t> </a:t>
            </a:r>
            <a:r>
              <a:rPr lang="de-AT" dirty="0" err="1"/>
              <a:t>rutrum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imperdiet</a:t>
            </a:r>
            <a:r>
              <a:rPr lang="de-AT" dirty="0"/>
              <a:t>. </a:t>
            </a:r>
            <a:r>
              <a:rPr lang="de-AT" dirty="0" err="1"/>
              <a:t>Etiam</a:t>
            </a:r>
            <a:r>
              <a:rPr lang="de-AT" dirty="0"/>
              <a:t> </a:t>
            </a:r>
            <a:r>
              <a:rPr lang="de-AT" dirty="0" err="1"/>
              <a:t>ultricies</a:t>
            </a:r>
            <a:r>
              <a:rPr lang="de-AT" dirty="0"/>
              <a:t> nisi </a:t>
            </a:r>
            <a:r>
              <a:rPr lang="de-AT" dirty="0" err="1"/>
              <a:t>vel</a:t>
            </a:r>
            <a:r>
              <a:rPr lang="de-AT" dirty="0"/>
              <a:t> </a:t>
            </a:r>
            <a:r>
              <a:rPr lang="de-AT" dirty="0" err="1"/>
              <a:t>augue</a:t>
            </a:r>
            <a:r>
              <a:rPr lang="de-AT" dirty="0"/>
              <a:t>. </a:t>
            </a:r>
            <a:r>
              <a:rPr lang="de-AT" dirty="0" err="1"/>
              <a:t>Curabitur</a:t>
            </a:r>
            <a:r>
              <a:rPr lang="de-AT" dirty="0"/>
              <a:t> </a:t>
            </a:r>
            <a:r>
              <a:rPr lang="de-AT" dirty="0" err="1"/>
              <a:t>nondunt</a:t>
            </a:r>
            <a:r>
              <a:rPr lang="de-AT" dirty="0"/>
              <a:t>. </a:t>
            </a:r>
            <a:r>
              <a:rPr lang="de-AT" dirty="0" err="1"/>
              <a:t>Cnsequat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</a:t>
            </a:r>
            <a:r>
              <a:rPr lang="de-AT" dirty="0"/>
              <a:t>. </a:t>
            </a:r>
            <a:endParaRPr lang="de-DE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D745CC-5280-0D87-D53A-B393A57B7C1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2055" y="239776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Sed </a:t>
            </a:r>
            <a:r>
              <a:rPr lang="de-AT" dirty="0" err="1"/>
              <a:t>consequat</a:t>
            </a:r>
            <a:r>
              <a:rPr lang="de-AT" dirty="0"/>
              <a:t>, </a:t>
            </a:r>
            <a:r>
              <a:rPr lang="de-AT" dirty="0" err="1"/>
              <a:t>leo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bibendum</a:t>
            </a:r>
            <a:r>
              <a:rPr lang="de-AT" dirty="0"/>
              <a:t> </a:t>
            </a:r>
            <a:r>
              <a:rPr lang="de-AT" dirty="0" err="1"/>
              <a:t>sodales</a:t>
            </a:r>
            <a:r>
              <a:rPr lang="de-AT" dirty="0"/>
              <a:t>, </a:t>
            </a:r>
            <a:r>
              <a:rPr lang="de-AT" dirty="0" err="1"/>
              <a:t>augue</a:t>
            </a:r>
            <a:r>
              <a:rPr lang="de-AT" dirty="0"/>
              <a:t> </a:t>
            </a:r>
            <a:r>
              <a:rPr lang="de-AT" dirty="0" err="1"/>
              <a:t>velit</a:t>
            </a:r>
            <a:r>
              <a:rPr lang="de-AT" dirty="0"/>
              <a:t> cursus </a:t>
            </a:r>
            <a:r>
              <a:rPr lang="de-AT" dirty="0" err="1"/>
              <a:t>nunc</a:t>
            </a:r>
            <a:r>
              <a:rPr lang="de-AT" dirty="0"/>
              <a:t> </a:t>
            </a:r>
            <a:r>
              <a:rPr lang="de-AT" dirty="0" err="1"/>
              <a:t>antes</a:t>
            </a:r>
            <a:r>
              <a:rPr lang="de-AT" dirty="0"/>
              <a:t> </a:t>
            </a:r>
            <a:r>
              <a:rPr lang="de-AT" dirty="0" err="1"/>
              <a:t>portamque</a:t>
            </a:r>
            <a:r>
              <a:rPr lang="de-AT" dirty="0"/>
              <a:t> </a:t>
            </a:r>
            <a:r>
              <a:rPr lang="de-AT" dirty="0" err="1"/>
              <a:t>onsequat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lorem</a:t>
            </a:r>
            <a:r>
              <a:rPr lang="de-AT" dirty="0"/>
              <a:t> ante.</a:t>
            </a:r>
            <a:endParaRPr lang="de-DE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198DB2-F952-B9B1-9429-B6D8ECC719A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82055" y="3860800"/>
            <a:ext cx="2679067" cy="853432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/>
              <a:t>In </a:t>
            </a:r>
            <a:r>
              <a:rPr lang="de-AT" dirty="0" err="1"/>
              <a:t>enim</a:t>
            </a:r>
            <a:r>
              <a:rPr lang="de-AT" dirty="0"/>
              <a:t> </a:t>
            </a:r>
            <a:r>
              <a:rPr lang="de-AT" dirty="0" err="1"/>
              <a:t>justo</a:t>
            </a:r>
            <a:r>
              <a:rPr lang="de-AT" dirty="0"/>
              <a:t>, </a:t>
            </a:r>
            <a:r>
              <a:rPr lang="de-AT" dirty="0" err="1"/>
              <a:t>rhoncus</a:t>
            </a:r>
            <a:r>
              <a:rPr lang="de-AT" dirty="0"/>
              <a:t> </a:t>
            </a:r>
            <a:r>
              <a:rPr lang="de-AT" dirty="0" err="1"/>
              <a:t>ut</a:t>
            </a:r>
            <a:r>
              <a:rPr lang="de-AT" dirty="0"/>
              <a:t>, </a:t>
            </a:r>
            <a:r>
              <a:rPr lang="de-AT" dirty="0" err="1"/>
              <a:t>imperdiet</a:t>
            </a:r>
            <a:r>
              <a:rPr lang="de-AT" dirty="0"/>
              <a:t> a, </a:t>
            </a:r>
            <a:r>
              <a:rPr lang="de-AT" dirty="0" err="1"/>
              <a:t>venenatis</a:t>
            </a:r>
            <a:r>
              <a:rPr lang="de-AT" dirty="0"/>
              <a:t> </a:t>
            </a:r>
            <a:r>
              <a:rPr lang="de-AT" dirty="0" err="1"/>
              <a:t>vitae</a:t>
            </a:r>
            <a:r>
              <a:rPr lang="de-AT" dirty="0"/>
              <a:t>, </a:t>
            </a:r>
            <a:r>
              <a:rPr lang="de-AT" dirty="0" err="1"/>
              <a:t>justo</a:t>
            </a:r>
            <a:r>
              <a:rPr lang="de-AT" dirty="0"/>
              <a:t>. 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lola</a:t>
            </a:r>
            <a:r>
              <a:rPr lang="de-AT" dirty="0"/>
              <a:t> </a:t>
            </a:r>
            <a:r>
              <a:rPr lang="de-AT" dirty="0" err="1"/>
              <a:t>itque</a:t>
            </a:r>
            <a:r>
              <a:rPr lang="de-AT" dirty="0"/>
              <a:t>. Vitae, </a:t>
            </a:r>
            <a:r>
              <a:rPr lang="de-AT" dirty="0" err="1"/>
              <a:t>eleifend</a:t>
            </a:r>
            <a:r>
              <a:rPr lang="de-AT" dirty="0"/>
              <a:t> </a:t>
            </a:r>
            <a:r>
              <a:rPr lang="de-AT" dirty="0" err="1"/>
              <a:t>ac</a:t>
            </a:r>
            <a:r>
              <a:rPr lang="de-AT" dirty="0"/>
              <a:t>, </a:t>
            </a:r>
            <a:r>
              <a:rPr lang="de-AT" dirty="0" err="1"/>
              <a:t>enimante</a:t>
            </a:r>
            <a:r>
              <a:rPr lang="de-AT" dirty="0"/>
              <a:t> </a:t>
            </a:r>
            <a:r>
              <a:rPr lang="de-AT" dirty="0" err="1"/>
              <a:t>oltu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9D8F66C-1E2D-FBFE-2822-E3EE0B0B77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0698" y="461107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ADD699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E7200328-8225-D619-6457-28800E2F43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2054" y="461107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ADD699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000F4740-B150-FA0E-8085-D34567D4A2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98" y="1924121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85C266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91AC5EA7-94B8-754C-DFA5-B6903178B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2054" y="1924121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85C266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BD660CE2-6DB7-E74C-4A66-C8413309A4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0698" y="3394333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5CAD33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865BB0BB-A7F2-AB63-D618-72E8740482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2054" y="3394333"/>
            <a:ext cx="711880" cy="45704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>
                <a:solidFill>
                  <a:srgbClr val="5CAD33"/>
                </a:solidFill>
              </a:defRPr>
            </a:lvl1pPr>
          </a:lstStyle>
          <a:p>
            <a:pPr lvl="0"/>
            <a:r>
              <a:rPr lang="de-DE" dirty="0" err="1"/>
              <a:t>Nr</a:t>
            </a:r>
            <a:endParaRPr lang="de-DE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7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D3D8B9E-4B9C-5943-EB9A-4BF8BCB7B4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41904" y="0"/>
            <a:ext cx="2802096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299EB-F3D2-4F2E-A57B-2B51C23DF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5396014" cy="457201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de-DE" dirty="0"/>
              <a:t>Inhaltsverzeichnis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125A-35AA-51F7-6600-2214AD47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5400776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23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/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F1F757DD-64DD-2933-3BA0-3C958E95222B}"/>
              </a:ext>
            </a:extLst>
          </p:cNvPr>
          <p:cNvSpPr/>
          <p:nvPr userDrawn="1"/>
        </p:nvSpPr>
        <p:spPr>
          <a:xfrm>
            <a:off x="4156370" y="1425830"/>
            <a:ext cx="4363741" cy="3123882"/>
          </a:xfrm>
          <a:prstGeom prst="rect">
            <a:avLst/>
          </a:prstGeom>
          <a:solidFill>
            <a:srgbClr val="D6E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AC0C27FB-5EDE-A879-2F1D-4EE9318E695D}"/>
              </a:ext>
            </a:extLst>
          </p:cNvPr>
          <p:cNvGrpSpPr/>
          <p:nvPr userDrawn="1"/>
        </p:nvGrpSpPr>
        <p:grpSpPr>
          <a:xfrm>
            <a:off x="130101" y="4634471"/>
            <a:ext cx="1671910" cy="392171"/>
            <a:chOff x="130101" y="4634471"/>
            <a:chExt cx="1671910" cy="39217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811180E-BBAD-7649-82F1-217595B56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E99CB4D-C8A9-2273-9DC6-53ABF42C791F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812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</a:t>
              </a:r>
              <a:endParaRPr lang="de-DE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Date Placeholder 3">
            <a:extLst>
              <a:ext uri="{FF2B5EF4-FFF2-40B4-BE49-F238E27FC236}">
                <a16:creationId xmlns:a16="http://schemas.microsoft.com/office/drawing/2014/main" id="{337D775D-82A4-D09D-239B-CCB7F3A1A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684CB3-2038-324A-B8CF-96690BD86572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299EB-F3D2-4F2E-A57B-2B51C23DF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5396014" cy="457201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de-DE" dirty="0"/>
              <a:t>Inhaltsverzeichnis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8125A-35AA-51F7-6600-2214AD474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5400776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61F667A1-AC6B-2C67-0D00-B2DDD99FDADE}"/>
              </a:ext>
            </a:extLst>
          </p:cNvPr>
          <p:cNvCxnSpPr/>
          <p:nvPr userDrawn="1"/>
        </p:nvCxnSpPr>
        <p:spPr>
          <a:xfrm>
            <a:off x="623888" y="1762301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071C02A0-693C-0A6E-2A29-6CD2769F9CAE}"/>
              </a:ext>
            </a:extLst>
          </p:cNvPr>
          <p:cNvCxnSpPr/>
          <p:nvPr userDrawn="1"/>
        </p:nvCxnSpPr>
        <p:spPr>
          <a:xfrm>
            <a:off x="623888" y="202830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6734625B-9A17-55A3-B927-E4DA91755653}"/>
              </a:ext>
            </a:extLst>
          </p:cNvPr>
          <p:cNvCxnSpPr/>
          <p:nvPr userDrawn="1"/>
        </p:nvCxnSpPr>
        <p:spPr>
          <a:xfrm>
            <a:off x="623888" y="2294317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EC296FFD-983B-1602-58A3-0A70D85E7466}"/>
              </a:ext>
            </a:extLst>
          </p:cNvPr>
          <p:cNvCxnSpPr/>
          <p:nvPr userDrawn="1"/>
        </p:nvCxnSpPr>
        <p:spPr>
          <a:xfrm>
            <a:off x="623888" y="257694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B938A3EA-D824-830E-EAC6-E5518C4E87D1}"/>
              </a:ext>
            </a:extLst>
          </p:cNvPr>
          <p:cNvCxnSpPr/>
          <p:nvPr userDrawn="1"/>
        </p:nvCxnSpPr>
        <p:spPr>
          <a:xfrm>
            <a:off x="623888" y="2837415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313F0F68-D6F8-87BC-EA18-42FEDF936325}"/>
              </a:ext>
            </a:extLst>
          </p:cNvPr>
          <p:cNvCxnSpPr/>
          <p:nvPr userDrawn="1"/>
        </p:nvCxnSpPr>
        <p:spPr>
          <a:xfrm>
            <a:off x="623888" y="3108963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563A7DAB-CCFD-9CF7-1F18-DBCC4335DCD8}"/>
              </a:ext>
            </a:extLst>
          </p:cNvPr>
          <p:cNvCxnSpPr/>
          <p:nvPr userDrawn="1"/>
        </p:nvCxnSpPr>
        <p:spPr>
          <a:xfrm>
            <a:off x="623888" y="3383283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259BDA20-0CF5-86AF-E985-E62560973086}"/>
              </a:ext>
            </a:extLst>
          </p:cNvPr>
          <p:cNvCxnSpPr/>
          <p:nvPr userDrawn="1"/>
        </p:nvCxnSpPr>
        <p:spPr>
          <a:xfrm>
            <a:off x="623888" y="3649291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AC89E518-7838-E4BD-C47F-DD8ADE3B0B7E}"/>
              </a:ext>
            </a:extLst>
          </p:cNvPr>
          <p:cNvCxnSpPr/>
          <p:nvPr userDrawn="1"/>
        </p:nvCxnSpPr>
        <p:spPr>
          <a:xfrm>
            <a:off x="623888" y="3906986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8D369C44-3593-5A3E-CEB6-A77EE620EDE6}"/>
              </a:ext>
            </a:extLst>
          </p:cNvPr>
          <p:cNvCxnSpPr/>
          <p:nvPr userDrawn="1"/>
        </p:nvCxnSpPr>
        <p:spPr>
          <a:xfrm>
            <a:off x="623888" y="4192389"/>
            <a:ext cx="7896223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CB3322D-BA3B-87AA-27F1-09890790275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23889" y="1533840"/>
            <a:ext cx="3416096" cy="3123883"/>
          </a:xfrm>
          <a:noFill/>
        </p:spPr>
        <p:txBody>
          <a:bodyPr lIns="0" tIns="0" rIns="0" bIns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err="1"/>
              <a:t>Nr</a:t>
            </a:r>
            <a:r>
              <a:rPr lang="de-DE" dirty="0"/>
              <a:t>	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	</a:t>
            </a:r>
            <a:r>
              <a:rPr lang="de-DE" dirty="0"/>
              <a:t> </a:t>
            </a:r>
            <a:r>
              <a:rPr lang="de-DE" dirty="0" err="1"/>
              <a:t>Nr</a:t>
            </a:r>
            <a:endParaRPr lang="de-A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endParaRPr lang="de-DE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D926654-D1D6-A5F2-4186-141C1D9E652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333174" y="1533840"/>
            <a:ext cx="4037741" cy="3123883"/>
          </a:xfrm>
          <a:noFill/>
        </p:spPr>
        <p:txBody>
          <a:bodyPr lIns="0" tIns="0" rIns="0" bIns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err="1"/>
              <a:t>Nr</a:t>
            </a:r>
            <a:r>
              <a:rPr lang="de-DE" dirty="0"/>
              <a:t>	</a:t>
            </a:r>
            <a:r>
              <a:rPr lang="de-AT" dirty="0" err="1"/>
              <a:t>Nullam</a:t>
            </a:r>
            <a:r>
              <a:rPr lang="de-AT" dirty="0"/>
              <a:t> </a:t>
            </a:r>
            <a:r>
              <a:rPr lang="de-AT" dirty="0" err="1"/>
              <a:t>dictum</a:t>
            </a:r>
            <a:r>
              <a:rPr lang="de-AT" dirty="0"/>
              <a:t> </a:t>
            </a:r>
            <a:r>
              <a:rPr lang="de-AT" dirty="0" err="1"/>
              <a:t>felis</a:t>
            </a:r>
            <a:r>
              <a:rPr lang="de-AT" dirty="0"/>
              <a:t> </a:t>
            </a:r>
            <a:r>
              <a:rPr lang="de-AT" dirty="0" err="1"/>
              <a:t>eu</a:t>
            </a:r>
            <a:r>
              <a:rPr lang="de-AT" dirty="0"/>
              <a:t> pede	</a:t>
            </a:r>
            <a:r>
              <a:rPr lang="de-DE" dirty="0"/>
              <a:t> 	</a:t>
            </a:r>
            <a:r>
              <a:rPr lang="de-DE" dirty="0" err="1"/>
              <a:t>Nr</a:t>
            </a:r>
            <a:endParaRPr lang="de-A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90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430BB26-0981-A7D6-E683-36A18659E682}"/>
              </a:ext>
            </a:extLst>
          </p:cNvPr>
          <p:cNvSpPr/>
          <p:nvPr userDrawn="1"/>
        </p:nvSpPr>
        <p:spPr>
          <a:xfrm>
            <a:off x="8536538" y="140876"/>
            <a:ext cx="457201" cy="457201"/>
          </a:xfrm>
          <a:prstGeom prst="ellipse">
            <a:avLst/>
          </a:prstGeom>
          <a:solidFill>
            <a:srgbClr val="ADD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86F2B6E5-3131-754A-9D2C-4798B0C6C833}" type="slidenum">
              <a:rPr lang="de-DE" sz="1200" smtClean="0"/>
              <a:pPr/>
              <a:t>‹Nr.›</a:t>
            </a:fld>
            <a:endParaRPr lang="de-DE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6828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 numCol="2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0545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0"/>
            <a:ext cx="7886699" cy="3290888"/>
          </a:xfrm>
        </p:spPr>
        <p:txBody>
          <a:bodyPr lIns="0" tIns="0" rIns="0" bIns="0" numCol="3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79618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353108"/>
            <a:ext cx="3761845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773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 marL="342900" indent="0">
              <a:lnSpc>
                <a:spcPts val="2160"/>
              </a:lnSpc>
              <a:buClr>
                <a:srgbClr val="85C266"/>
              </a:buClr>
              <a:buNone/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883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Aufzählung/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9" y="1353108"/>
            <a:ext cx="2302192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9975" y="1352550"/>
            <a:ext cx="5190613" cy="3290888"/>
          </a:xfrm>
        </p:spPr>
        <p:txBody>
          <a:bodyPr lIns="0" tIns="0" rIns="0" bIns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marL="0" marR="0" lvl="0" indent="0" algn="l" defTabSz="685800" rtl="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750"/>
              </a:spcAft>
              <a:buClr>
                <a:srgbClr val="85C266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7499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5527651D-2496-F956-7F4E-6391495E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48743" y="1353109"/>
            <a:ext cx="3761845" cy="32903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289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57678BF-E162-DEBD-1B5A-651B91B7D3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02492"/>
            <a:ext cx="6858000" cy="640857"/>
          </a:xfrm>
        </p:spPr>
        <p:txBody>
          <a:bodyPr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 DER PRÄSENTATION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BB4304-F8C4-AA62-C500-EFB9B94CB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1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ullet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352550"/>
            <a:ext cx="3752850" cy="329088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64172" y="135255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64172" y="223370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64172" y="3089910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4E146A7B-A5B2-7E1B-EB41-433B5AE284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64172" y="3953509"/>
            <a:ext cx="2846416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623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Bild/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E31664F-E720-F337-102F-987E6DE8F9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7" y="1352551"/>
            <a:ext cx="4232017" cy="6408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43436" y="2108325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43436" y="2967704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3436" y="3823914"/>
            <a:ext cx="341246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539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status 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12CDB87-22B8-4149-E9E1-9926332D1D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959C1786-7BC0-6846-6072-95B873C774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888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D3AB4C45-2DFD-B83B-86D7-09151B3D53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640489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75E51843-66B2-7570-FA41-184C36EC051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640489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40FC6286-C751-0C0E-14A8-9B6CCD24B20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70108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EFE68C6-2301-0FE0-DD85-9C632C71ADC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70108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D0171B71-4270-38AA-E686-E4546D40C5A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686709" y="2369303"/>
            <a:ext cx="1849830" cy="2022421"/>
          </a:xfrm>
          <a:noFill/>
        </p:spPr>
        <p:txBody>
          <a:bodyPr lIns="72000" tIns="72000" rIns="72000" bIns="72000" numCol="1" spcCol="18000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FontTx/>
              <a:buNone/>
              <a:defRPr sz="1100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27E0D72B-1C89-33EE-54C9-BA122948CE4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686709" y="1918675"/>
            <a:ext cx="1849830" cy="435906"/>
          </a:xfrm>
          <a:noFill/>
        </p:spPr>
        <p:txBody>
          <a:bodyPr lIns="72000" tIns="72000" rIns="72000" bIns="72000" numCol="1" spcCol="180000" anchor="ctr" anchorCtr="0">
            <a:normAutofit/>
          </a:bodyPr>
          <a:lstStyle>
            <a:lvl1pPr marL="0" indent="0">
              <a:lnSpc>
                <a:spcPct val="100000"/>
              </a:lnSpc>
              <a:buClr>
                <a:srgbClr val="85C266"/>
              </a:buClr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lnSpc>
                <a:spcPts val="2160"/>
              </a:lnSpc>
              <a:buClr>
                <a:srgbClr val="85C266"/>
              </a:buClr>
              <a:buFontTx/>
              <a:buNone/>
              <a:defRPr/>
            </a:lvl2pPr>
            <a:lvl3pPr marL="685800" indent="0">
              <a:lnSpc>
                <a:spcPts val="1800"/>
              </a:lnSpc>
              <a:buClr>
                <a:srgbClr val="85C266"/>
              </a:buClr>
              <a:buFontTx/>
              <a:buNone/>
              <a:defRPr/>
            </a:lvl3pPr>
            <a:lvl4pPr marL="1028700" indent="0">
              <a:lnSpc>
                <a:spcPts val="1620"/>
              </a:lnSpc>
              <a:buClr>
                <a:srgbClr val="85C266"/>
              </a:buClr>
              <a:buFontTx/>
              <a:buNone/>
              <a:defRPr/>
            </a:lvl4pPr>
            <a:lvl5pPr marL="1371600" indent="0">
              <a:lnSpc>
                <a:spcPts val="1320"/>
              </a:lnSpc>
              <a:buClr>
                <a:srgbClr val="85C266"/>
              </a:buCl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3E54FA3F-0E19-A97D-3039-EE13E94EAC4D}"/>
              </a:ext>
            </a:extLst>
          </p:cNvPr>
          <p:cNvCxnSpPr/>
          <p:nvPr userDrawn="1"/>
        </p:nvCxnSpPr>
        <p:spPr>
          <a:xfrm>
            <a:off x="623712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FE0F6917-CADC-A883-E4DD-1BEDC0D8CC55}"/>
              </a:ext>
            </a:extLst>
          </p:cNvPr>
          <p:cNvCxnSpPr/>
          <p:nvPr userDrawn="1"/>
        </p:nvCxnSpPr>
        <p:spPr>
          <a:xfrm>
            <a:off x="264728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475D3DC7-C1BD-6B7A-62FD-88B7C8F911D6}"/>
              </a:ext>
            </a:extLst>
          </p:cNvPr>
          <p:cNvCxnSpPr/>
          <p:nvPr userDrawn="1"/>
        </p:nvCxnSpPr>
        <p:spPr>
          <a:xfrm>
            <a:off x="467010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F3CC8C92-09EE-1387-A825-29C254079FD0}"/>
              </a:ext>
            </a:extLst>
          </p:cNvPr>
          <p:cNvCxnSpPr/>
          <p:nvPr userDrawn="1"/>
        </p:nvCxnSpPr>
        <p:spPr>
          <a:xfrm>
            <a:off x="6690108" y="443344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63C9EA85-A063-8907-FAEA-EE1122553E7C}"/>
              </a:ext>
            </a:extLst>
          </p:cNvPr>
          <p:cNvCxnSpPr/>
          <p:nvPr userDrawn="1"/>
        </p:nvCxnSpPr>
        <p:spPr>
          <a:xfrm>
            <a:off x="623712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F56A0815-6A05-DE60-5C3E-4D1843FC43F6}"/>
              </a:ext>
            </a:extLst>
          </p:cNvPr>
          <p:cNvCxnSpPr/>
          <p:nvPr userDrawn="1"/>
        </p:nvCxnSpPr>
        <p:spPr>
          <a:xfrm>
            <a:off x="264728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10AEBE77-9071-CE1F-DC12-5F19F354BB87}"/>
              </a:ext>
            </a:extLst>
          </p:cNvPr>
          <p:cNvCxnSpPr/>
          <p:nvPr userDrawn="1"/>
        </p:nvCxnSpPr>
        <p:spPr>
          <a:xfrm>
            <a:off x="467010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F16B67A4-A2A4-A4C2-17A9-46D167DD9762}"/>
              </a:ext>
            </a:extLst>
          </p:cNvPr>
          <p:cNvCxnSpPr/>
          <p:nvPr userDrawn="1"/>
        </p:nvCxnSpPr>
        <p:spPr>
          <a:xfrm>
            <a:off x="6690108" y="192646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D48CA4EC-E655-E8F0-3BF8-D2D539E92679}"/>
              </a:ext>
            </a:extLst>
          </p:cNvPr>
          <p:cNvCxnSpPr/>
          <p:nvPr userDrawn="1"/>
        </p:nvCxnSpPr>
        <p:spPr>
          <a:xfrm>
            <a:off x="623712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0D314B05-60E0-A9F9-9699-1C7CD45F826C}"/>
              </a:ext>
            </a:extLst>
          </p:cNvPr>
          <p:cNvCxnSpPr/>
          <p:nvPr userDrawn="1"/>
        </p:nvCxnSpPr>
        <p:spPr>
          <a:xfrm>
            <a:off x="264728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876E3A59-82D1-CAAD-3B5D-D2CF55E800D5}"/>
              </a:ext>
            </a:extLst>
          </p:cNvPr>
          <p:cNvCxnSpPr/>
          <p:nvPr userDrawn="1"/>
        </p:nvCxnSpPr>
        <p:spPr>
          <a:xfrm>
            <a:off x="467010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1D6EC4B9-D1C0-E1C2-5A6E-13A6107D85EB}"/>
              </a:ext>
            </a:extLst>
          </p:cNvPr>
          <p:cNvCxnSpPr/>
          <p:nvPr userDrawn="1"/>
        </p:nvCxnSpPr>
        <p:spPr>
          <a:xfrm>
            <a:off x="6690108" y="2354581"/>
            <a:ext cx="18430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ildplatzhalter 49">
            <a:extLst>
              <a:ext uri="{FF2B5EF4-FFF2-40B4-BE49-F238E27FC236}">
                <a16:creationId xmlns:a16="http://schemas.microsoft.com/office/drawing/2014/main" id="{BB6BC796-ED62-5512-E352-67EEB4DDAF8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388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1" name="Bildplatzhalter 49">
            <a:extLst>
              <a:ext uri="{FF2B5EF4-FFF2-40B4-BE49-F238E27FC236}">
                <a16:creationId xmlns:a16="http://schemas.microsoft.com/office/drawing/2014/main" id="{FCB582EF-F36A-498F-FE68-8B6BCEACE13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64318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2" name="Bildplatzhalter 49">
            <a:extLst>
              <a:ext uri="{FF2B5EF4-FFF2-40B4-BE49-F238E27FC236}">
                <a16:creationId xmlns:a16="http://schemas.microsoft.com/office/drawing/2014/main" id="{4E964DF8-7D94-2AD5-E75F-4C4163FBC01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7010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3" name="Bildplatzhalter 49">
            <a:extLst>
              <a:ext uri="{FF2B5EF4-FFF2-40B4-BE49-F238E27FC236}">
                <a16:creationId xmlns:a16="http://schemas.microsoft.com/office/drawing/2014/main" id="{39B0A871-953A-E715-97D0-86ACE2A8556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689408" y="1363953"/>
            <a:ext cx="540000" cy="540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121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29084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364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Zahl/Text/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161B0161-1A11-893E-2C5C-32C5EB213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4890" y="135255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5A31564-486D-638C-5C9F-02E6DC7A71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74890" y="223370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620FDDD5-BE9B-A17D-004F-CE5561D67F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74890" y="3089910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4E146A7B-A5B2-7E1B-EB41-433B5AE284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74890" y="3953509"/>
            <a:ext cx="2561648" cy="76719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Clr>
                <a:srgbClr val="85C266"/>
              </a:buClr>
              <a:buNone/>
              <a:defRPr sz="1100"/>
            </a:lvl1pPr>
            <a:lvl2pPr>
              <a:lnSpc>
                <a:spcPts val="2160"/>
              </a:lnSpc>
              <a:buClr>
                <a:srgbClr val="85C266"/>
              </a:buClr>
              <a:defRPr/>
            </a:lvl2pPr>
            <a:lvl3pPr>
              <a:lnSpc>
                <a:spcPts val="1800"/>
              </a:lnSpc>
              <a:buClr>
                <a:srgbClr val="85C266"/>
              </a:buClr>
              <a:defRPr/>
            </a:lvl3pPr>
            <a:lvl4pPr>
              <a:lnSpc>
                <a:spcPts val="1620"/>
              </a:lnSpc>
              <a:buClr>
                <a:srgbClr val="85C266"/>
              </a:buClr>
              <a:defRPr/>
            </a:lvl4pPr>
            <a:lvl5pPr>
              <a:lnSpc>
                <a:spcPts val="1320"/>
              </a:lnSpc>
              <a:buClr>
                <a:srgbClr val="85C266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4133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SubHL für 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B06C84-F235-4776-E890-2564EE778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635"/>
            <a:ext cx="7886700" cy="457201"/>
          </a:xfrm>
        </p:spPr>
        <p:txBody>
          <a:bodyPr lIns="0" tIns="0" rIns="0" bIns="0" anchor="t" anchorCtr="0">
            <a:spAutoFit/>
          </a:bodyPr>
          <a:lstStyle/>
          <a:p>
            <a:r>
              <a:rPr lang="de-DE" dirty="0"/>
              <a:t>Projektstatus Report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489A6A-F80C-7567-7028-BE54663792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878189"/>
            <a:ext cx="7912650" cy="320601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2100">
                <a:solidFill>
                  <a:srgbClr val="666666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Zeitlicher Ablauf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984379-B28C-0410-4665-0A1D5F6E5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552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FB64C4-B9A8-DA35-48C7-1E311C7F5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011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820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amm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BE033-CA8F-DD59-5103-8B2FC6E0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3553" y="4837288"/>
            <a:ext cx="921691" cy="138499"/>
          </a:xfrm>
        </p:spPr>
        <p:txBody>
          <a:bodyPr/>
          <a:lstStyle/>
          <a:p>
            <a:fld id="{7228F633-AFC6-DA42-8974-F4286E4D0ECE}" type="datetime1">
              <a:rPr lang="de-AT" smtClean="0"/>
              <a:t>25.04.2024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4BD6B-F7F9-B9FB-0D8B-A9D4620A7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813" y="1298967"/>
            <a:ext cx="5458333" cy="31352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D3E75A-FCCA-239E-1760-E83C2EBB7401}"/>
              </a:ext>
            </a:extLst>
          </p:cNvPr>
          <p:cNvSpPr txBox="1"/>
          <p:nvPr userDrawn="1"/>
        </p:nvSpPr>
        <p:spPr>
          <a:xfrm>
            <a:off x="1460059" y="64735"/>
            <a:ext cx="1419883" cy="37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Icons grün</a:t>
            </a:r>
          </a:p>
        </p:txBody>
      </p:sp>
    </p:spTree>
    <p:extLst>
      <p:ext uri="{BB962C8B-B14F-4D97-AF65-F5344CB8AC3E}">
        <p14:creationId xmlns:p14="http://schemas.microsoft.com/office/powerpoint/2010/main" val="3520174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amm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0D9699B-3727-8D1F-007C-E91E57B02BE5}"/>
              </a:ext>
            </a:extLst>
          </p:cNvPr>
          <p:cNvSpPr/>
          <p:nvPr userDrawn="1"/>
        </p:nvSpPr>
        <p:spPr>
          <a:xfrm>
            <a:off x="1559296" y="557213"/>
            <a:ext cx="6198817" cy="40719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BE033-CA8F-DD59-5103-8B2FC6E0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03553" y="4837288"/>
            <a:ext cx="921691" cy="138499"/>
          </a:xfrm>
        </p:spPr>
        <p:txBody>
          <a:bodyPr/>
          <a:lstStyle/>
          <a:p>
            <a:fld id="{7228F633-AFC6-DA42-8974-F4286E4D0ECE}" type="datetime1">
              <a:rPr lang="de-AT" smtClean="0"/>
              <a:t>25.04.2024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34BD6B-F7F9-B9FB-0D8B-A9D4620A7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813" y="1298967"/>
            <a:ext cx="5458333" cy="31352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D3E75A-FCCA-239E-1760-E83C2EBB7401}"/>
              </a:ext>
            </a:extLst>
          </p:cNvPr>
          <p:cNvSpPr txBox="1"/>
          <p:nvPr userDrawn="1"/>
        </p:nvSpPr>
        <p:spPr>
          <a:xfrm>
            <a:off x="1465084" y="64736"/>
            <a:ext cx="1625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Icons weiß</a:t>
            </a:r>
          </a:p>
        </p:txBody>
      </p:sp>
    </p:spTree>
    <p:extLst>
      <p:ext uri="{BB962C8B-B14F-4D97-AF65-F5344CB8AC3E}">
        <p14:creationId xmlns:p14="http://schemas.microsoft.com/office/powerpoint/2010/main" val="197874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57678BF-E162-DEBD-1B5A-651B91B7D3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3540526"/>
            <a:ext cx="6858000" cy="457472"/>
          </a:xfrm>
        </p:spPr>
        <p:txBody>
          <a:bodyPr lIns="0" tIns="0" rIns="0" bIns="0" anchor="b">
            <a:normAutofit/>
          </a:bodyPr>
          <a:lstStyle>
            <a:lvl1pPr algn="ctr"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UNTERTITEL DER 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750679"/>
            <a:ext cx="6858000" cy="151729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TITEL DER PRÄSENTATION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4BB4304-F8C4-AA62-C500-EFB9B94CB4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335FA27C-E084-AD62-FF38-3CCE1DFD9E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29108" y="2905746"/>
            <a:ext cx="4000292" cy="386054"/>
          </a:xfrm>
          <a:ln w="6350" cap="rnd">
            <a:solidFill>
              <a:schemeClr val="bg1"/>
            </a:solidFill>
          </a:ln>
        </p:spPr>
        <p:txBody>
          <a:bodyPr lIns="0" tIns="72000" rIns="0" bIns="36000" anchor="ctr" anchorCtr="0">
            <a:spAutoFit/>
          </a:bodyPr>
          <a:lstStyle>
            <a:lvl1pPr marL="0" indent="0" algn="ctr"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 UNTERTITELFORMAT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A1C6E-8127-90AA-D0F0-CD13C1244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80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536B929-DBCC-7E48-C007-5C4CDC367C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29108" y="2905746"/>
            <a:ext cx="4000292" cy="386054"/>
          </a:xfrm>
          <a:ln w="6350" cap="rnd">
            <a:solidFill>
              <a:schemeClr val="bg1"/>
            </a:solidFill>
          </a:ln>
        </p:spPr>
        <p:txBody>
          <a:bodyPr lIns="0" tIns="72000" rIns="0" bIns="36000" anchor="ctr" anchorCtr="0">
            <a:spAutoFit/>
          </a:bodyPr>
          <a:lstStyle>
            <a:lvl1pPr marL="0" indent="0" algn="ctr"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 UNTERTITELFORMAT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B7615-7469-F770-2EB2-87D19660A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D4A229-B619-B599-A120-120E57AC0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1999595"/>
            <a:ext cx="7932057" cy="640857"/>
          </a:xfrm>
        </p:spPr>
        <p:txBody>
          <a:bodyPr lIns="0" tIns="0" rIns="0" bIns="0" anchor="b">
            <a:norm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178C3ADC-7286-459C-6B03-FC419D95A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8B7615-7469-F770-2EB2-87D19660A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6445" y="485811"/>
            <a:ext cx="851109" cy="1069560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A8B0437-D936-EF14-E3BC-4207D8A62A64}"/>
              </a:ext>
            </a:extLst>
          </p:cNvPr>
          <p:cNvCxnSpPr>
            <a:cxnSpLocks/>
          </p:cNvCxnSpPr>
          <p:nvPr userDrawn="1"/>
        </p:nvCxnSpPr>
        <p:spPr>
          <a:xfrm>
            <a:off x="4196593" y="3373547"/>
            <a:ext cx="7183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32E4F6A6-0FAD-519A-5DF0-A6CE0FE61A59}"/>
              </a:ext>
            </a:extLst>
          </p:cNvPr>
          <p:cNvCxnSpPr>
            <a:cxnSpLocks/>
          </p:cNvCxnSpPr>
          <p:nvPr userDrawn="1"/>
        </p:nvCxnSpPr>
        <p:spPr>
          <a:xfrm>
            <a:off x="4348993" y="3525947"/>
            <a:ext cx="7183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F74BFE-2308-614E-DC33-77A6895F68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3540526"/>
            <a:ext cx="6858000" cy="457472"/>
          </a:xfrm>
        </p:spPr>
        <p:txBody>
          <a:bodyPr lIns="0" tIns="0" rIns="0" bIns="0" anchor="b">
            <a:norm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UNTERTITEL DER RÄSENTATION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520E7-6631-8E64-D1DD-80DAA7F74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1750679"/>
            <a:ext cx="6858000" cy="151729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22440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r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7901" y="1651001"/>
            <a:ext cx="3954458" cy="1663699"/>
          </a:xfrm>
        </p:spPr>
        <p:txBody>
          <a:bodyPr anchor="ctr" anchorCtr="0"/>
          <a:lstStyle>
            <a:lvl1pPr marL="0" indent="0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DDA0B9B4-A9EC-782C-AF43-754AD6D6BB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82850"/>
            <a:ext cx="3727450" cy="457048"/>
          </a:xfrm>
        </p:spPr>
        <p:txBody>
          <a:bodyPr lIns="0" tIns="0" rIns="0" bIns="0">
            <a:spAutoFit/>
          </a:bodyPr>
          <a:lstStyle>
            <a:lvl1pPr marL="0" indent="0" algn="r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B7B18BD-65AE-2454-9BCC-4DE371D8A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782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7AD08A-7094-A243-B7A4-FDEB9B73F46C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171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50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l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4493" y="1651001"/>
            <a:ext cx="3954458" cy="1663700"/>
          </a:xfrm>
        </p:spPr>
        <p:txBody>
          <a:bodyPr anchor="ctr" anchorCtr="0"/>
          <a:lstStyle>
            <a:lvl1pPr marL="0" indent="0" algn="r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FB4C6EC-9A64-D135-D3BB-29AF06A45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5050" y="2482850"/>
            <a:ext cx="3727450" cy="4826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0E5FB05-B6A7-D268-FC5B-0A12329B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290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602167-335D-364F-AD28-BE6C8A2A6854}" type="datetime1">
              <a:rPr lang="de-AT" smtClean="0">
                <a:solidFill>
                  <a:schemeClr val="bg1"/>
                </a:solidFill>
              </a:rPr>
              <a:t>25.04.2024</a:t>
            </a:fld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2C252AA-24A5-3A3F-2909-383B6D5EE807}"/>
              </a:ext>
            </a:extLst>
          </p:cNvPr>
          <p:cNvGrpSpPr/>
          <p:nvPr userDrawn="1"/>
        </p:nvGrpSpPr>
        <p:grpSpPr>
          <a:xfrm>
            <a:off x="130101" y="4634471"/>
            <a:ext cx="1667384" cy="392171"/>
            <a:chOff x="130101" y="4634471"/>
            <a:chExt cx="1667384" cy="392171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1FA9CD5-2166-B2E6-E5E7-239294E9E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D71BD33-4D8C-7F56-40C9-4EEFA67B8979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173597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54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 ohne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8D5E74B-760E-5335-D449-B7F73B7EAAD8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85C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00478"/>
            <a:ext cx="3727450" cy="457048"/>
          </a:xfrm>
          <a:noFill/>
        </p:spPr>
        <p:txBody>
          <a:bodyPr lIns="0" tIns="0" rIns="0" bIns="0" anchor="b" anchorCtr="0">
            <a:spAutoFit/>
          </a:bodyPr>
          <a:lstStyle>
            <a:lvl1pPr algn="r">
              <a:defRPr>
                <a:solidFill>
                  <a:srgbClr val="85C266"/>
                </a:solidFill>
              </a:defRPr>
            </a:lvl1pPr>
          </a:lstStyle>
          <a:p>
            <a:r>
              <a:rPr lang="de-DE" dirty="0"/>
              <a:t>KAPITEL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1758B578-71EF-DD50-E4F8-13A29EBB304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1651000"/>
            <a:ext cx="0" cy="1663700"/>
          </a:xfrm>
          <a:prstGeom prst="line">
            <a:avLst/>
          </a:prstGeom>
          <a:ln w="76200">
            <a:solidFill>
              <a:srgbClr val="5CA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FB1E02-621F-82B3-6966-C4BBEB47DB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87901" y="1651001"/>
            <a:ext cx="3954458" cy="1663699"/>
          </a:xfrm>
        </p:spPr>
        <p:txBody>
          <a:bodyPr anchor="ctr" anchorCtr="0"/>
          <a:lstStyle>
            <a:lvl1pPr marL="0" indent="0">
              <a:lnSpc>
                <a:spcPts val="24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err="1"/>
              <a:t>Lorem</a:t>
            </a:r>
            <a:r>
              <a:rPr lang="de-AT" dirty="0"/>
              <a:t> </a:t>
            </a:r>
            <a:r>
              <a:rPr lang="de-AT" dirty="0" err="1"/>
              <a:t>ipsum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 </a:t>
            </a:r>
            <a:r>
              <a:rPr lang="de-AT" dirty="0" err="1"/>
              <a:t>sit</a:t>
            </a:r>
            <a:r>
              <a:rPr lang="de-AT" dirty="0"/>
              <a:t> </a:t>
            </a:r>
            <a:r>
              <a:rPr lang="de-AT" dirty="0" err="1"/>
              <a:t>amet</a:t>
            </a:r>
            <a:r>
              <a:rPr lang="de-AT" dirty="0"/>
              <a:t>, </a:t>
            </a:r>
            <a:r>
              <a:rPr lang="de-AT" dirty="0" err="1"/>
              <a:t>consectetuer</a:t>
            </a:r>
            <a:r>
              <a:rPr lang="de-AT" dirty="0"/>
              <a:t> </a:t>
            </a:r>
            <a:r>
              <a:rPr lang="de-AT" dirty="0" err="1"/>
              <a:t>adipiscing</a:t>
            </a:r>
            <a:r>
              <a:rPr lang="de-AT" dirty="0"/>
              <a:t> </a:t>
            </a:r>
            <a:r>
              <a:rPr lang="de-AT" dirty="0" err="1"/>
              <a:t>elit</a:t>
            </a:r>
            <a:r>
              <a:rPr lang="de-AT" dirty="0"/>
              <a:t>. </a:t>
            </a:r>
            <a:r>
              <a:rPr lang="de-AT" dirty="0" err="1"/>
              <a:t>Aenean</a:t>
            </a:r>
            <a:r>
              <a:rPr lang="de-AT" dirty="0"/>
              <a:t> commodo </a:t>
            </a:r>
            <a:r>
              <a:rPr lang="de-AT" dirty="0" err="1"/>
              <a:t>ligula</a:t>
            </a:r>
            <a:r>
              <a:rPr lang="de-AT" dirty="0"/>
              <a:t> </a:t>
            </a:r>
            <a:r>
              <a:rPr lang="de-AT" dirty="0" err="1"/>
              <a:t>eget</a:t>
            </a:r>
            <a:r>
              <a:rPr lang="de-AT" dirty="0"/>
              <a:t> </a:t>
            </a:r>
            <a:r>
              <a:rPr lang="de-AT" dirty="0" err="1"/>
              <a:t>dolor</a:t>
            </a:r>
            <a:r>
              <a:rPr lang="de-AT" dirty="0"/>
              <a:t>. </a:t>
            </a:r>
          </a:p>
          <a:p>
            <a:pPr lvl="0"/>
            <a:r>
              <a:rPr lang="de-AT" dirty="0" err="1"/>
              <a:t>Aenean</a:t>
            </a:r>
            <a:r>
              <a:rPr lang="de-AT" dirty="0"/>
              <a:t> </a:t>
            </a:r>
            <a:r>
              <a:rPr lang="de-AT" dirty="0" err="1"/>
              <a:t>massa</a:t>
            </a:r>
            <a:r>
              <a:rPr lang="de-AT" dirty="0"/>
              <a:t>.</a:t>
            </a:r>
            <a:endParaRPr lang="de-DE" dirty="0"/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DDA0B9B4-A9EC-782C-AF43-754AD6D6BB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82850"/>
            <a:ext cx="3727450" cy="457048"/>
          </a:xfrm>
        </p:spPr>
        <p:txBody>
          <a:bodyPr lIns="0" tIns="0" rIns="0" bIns="0">
            <a:spAutoFit/>
          </a:bodyPr>
          <a:lstStyle>
            <a:lvl1pPr marL="0" indent="0" algn="r">
              <a:lnSpc>
                <a:spcPct val="90000"/>
              </a:lnSpc>
              <a:buNone/>
              <a:defRPr sz="3300" b="1" i="0">
                <a:solidFill>
                  <a:srgbClr val="0D26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B7B18BD-65AE-2454-9BCC-4DE371D8A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2782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7AD08A-7094-A243-B7A4-FDEB9B73F46C}" type="datetime1">
              <a:rPr lang="de-AT" smtClean="0"/>
              <a:t>25.04.2024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941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3553" y="4837288"/>
            <a:ext cx="921691" cy="1384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28F633-AFC6-DA42-8974-F4286E4D0ECE}" type="datetime1">
              <a:rPr lang="de-AT" smtClean="0"/>
              <a:t>25.04.2024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D37DA4B-D1E5-39F3-2A9E-C62B50EB7521}"/>
              </a:ext>
            </a:extLst>
          </p:cNvPr>
          <p:cNvGrpSpPr/>
          <p:nvPr userDrawn="1"/>
        </p:nvGrpSpPr>
        <p:grpSpPr>
          <a:xfrm>
            <a:off x="130101" y="4634471"/>
            <a:ext cx="1711225" cy="392171"/>
            <a:chOff x="130101" y="4634471"/>
            <a:chExt cx="1711225" cy="39217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D2DA408-629D-324B-32E2-A2CD33127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tretch>
              <a:fillRect/>
            </a:stretch>
          </p:blipFill>
          <p:spPr>
            <a:xfrm>
              <a:off x="130101" y="4634471"/>
              <a:ext cx="312284" cy="392171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A94C913-38C2-09D1-2009-699E6CCB871C}"/>
                </a:ext>
              </a:extLst>
            </p:cNvPr>
            <p:cNvSpPr txBox="1"/>
            <p:nvPr userDrawn="1"/>
          </p:nvSpPr>
          <p:spPr>
            <a:xfrm>
              <a:off x="623888" y="4834999"/>
              <a:ext cx="1217438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WIFI Oberösterreich </a:t>
              </a:r>
              <a:r>
                <a:rPr lang="de-DE" sz="9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1F83E58-0A3C-BBEE-348A-71138FB34D18}"/>
              </a:ext>
            </a:extLst>
          </p:cNvPr>
          <p:cNvSpPr/>
          <p:nvPr userDrawn="1"/>
        </p:nvSpPr>
        <p:spPr>
          <a:xfrm>
            <a:off x="8536538" y="140876"/>
            <a:ext cx="457201" cy="457201"/>
          </a:xfrm>
          <a:prstGeom prst="ellipse">
            <a:avLst/>
          </a:prstGeom>
          <a:solidFill>
            <a:srgbClr val="ADD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86F2B6E5-3131-754A-9D2C-4798B0C6C833}" type="slidenum">
              <a:rPr lang="de-DE" sz="1200" smtClean="0"/>
              <a:pPr/>
              <a:t>‹Nr.›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1967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61" r:id="rId2"/>
    <p:sldLayoutId id="2147483695" r:id="rId3"/>
    <p:sldLayoutId id="2147483673" r:id="rId4"/>
    <p:sldLayoutId id="2147483694" r:id="rId5"/>
    <p:sldLayoutId id="2147483696" r:id="rId6"/>
    <p:sldLayoutId id="2147483666" r:id="rId7"/>
    <p:sldLayoutId id="2147483674" r:id="rId8"/>
    <p:sldLayoutId id="2147483677" r:id="rId9"/>
    <p:sldLayoutId id="2147483678" r:id="rId10"/>
    <p:sldLayoutId id="2147483675" r:id="rId11"/>
    <p:sldLayoutId id="2147483684" r:id="rId12"/>
    <p:sldLayoutId id="2147483685" r:id="rId13"/>
    <p:sldLayoutId id="2147483680" r:id="rId14"/>
    <p:sldLayoutId id="2147483686" r:id="rId15"/>
    <p:sldLayoutId id="2147483681" r:id="rId16"/>
    <p:sldLayoutId id="2147483667" r:id="rId17"/>
    <p:sldLayoutId id="2147483682" r:id="rId18"/>
    <p:sldLayoutId id="2147483679" r:id="rId19"/>
    <p:sldLayoutId id="2147483687" r:id="rId20"/>
    <p:sldLayoutId id="2147483688" r:id="rId21"/>
    <p:sldLayoutId id="2147483689" r:id="rId22"/>
    <p:sldLayoutId id="2147483683" r:id="rId23"/>
    <p:sldLayoutId id="2147483690" r:id="rId24"/>
    <p:sldLayoutId id="2147483691" r:id="rId25"/>
    <p:sldLayoutId id="2147483676" r:id="rId26"/>
    <p:sldLayoutId id="2147483697" r:id="rId27"/>
    <p:sldLayoutId id="2147483698" r:id="rId28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ts val="2520"/>
        </a:lnSpc>
        <a:spcBef>
          <a:spcPts val="0"/>
        </a:spcBef>
        <a:spcAft>
          <a:spcPts val="750"/>
        </a:spcAft>
        <a:buClr>
          <a:srgbClr val="85C266"/>
        </a:buClr>
        <a:buFont typeface="Wingdings" pitchFamily="2" charset="2"/>
        <a:buChar char="§"/>
        <a:defRPr sz="21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ts val="216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8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5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ts val="162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35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ts val="1320"/>
        </a:lnSpc>
        <a:spcBef>
          <a:spcPts val="0"/>
        </a:spcBef>
        <a:spcAft>
          <a:spcPts val="375"/>
        </a:spcAft>
        <a:buClr>
          <a:srgbClr val="85C266"/>
        </a:buClr>
        <a:buFont typeface="Wingdings" pitchFamily="2" charset="2"/>
        <a:buChar char="§"/>
        <a:defRPr sz="1100" b="0" i="0" kern="1200">
          <a:solidFill>
            <a:srgbClr val="6666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>
            <a:extLst>
              <a:ext uri="{FF2B5EF4-FFF2-40B4-BE49-F238E27FC236}">
                <a16:creationId xmlns:a16="http://schemas.microsoft.com/office/drawing/2014/main" id="{7B6B5469-EEE8-33FE-AD6F-D2F6B94CCD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Der Weg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a.o.</a:t>
            </a:r>
            <a:r>
              <a:rPr lang="en-US" dirty="0"/>
              <a:t> LAP in</a:t>
            </a:r>
          </a:p>
          <a:p>
            <a:r>
              <a:rPr lang="en-US" dirty="0"/>
              <a:t>IT &amp; </a:t>
            </a:r>
            <a:r>
              <a:rPr lang="en-US" dirty="0" err="1"/>
              <a:t>Gewerbe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6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46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BE3C38-8640-E433-0B7C-DB5994F2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132" y="637382"/>
            <a:ext cx="4362271" cy="9981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Kontakt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52260" cy="575983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0" name="Freeform: Shape 150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314" y="4520743"/>
            <a:ext cx="5929686" cy="62275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 1" descr="Ein Bild, das Person, Mann, Anzug, Krawatte enthält.&#10;&#10;Automatisch generierte Beschreibung">
            <a:extLst>
              <a:ext uri="{FF2B5EF4-FFF2-40B4-BE49-F238E27FC236}">
                <a16:creationId xmlns:a16="http://schemas.microsoft.com/office/drawing/2014/main" id="{2A1F186A-701E-C9D0-7170-1EF0CD172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2065"/>
          <a:stretch/>
        </p:blipFill>
        <p:spPr>
          <a:xfrm>
            <a:off x="7110612" y="2464839"/>
            <a:ext cx="2033388" cy="2678661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3A86F2-8FE9-B8BC-1A9D-C11136435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4D6CAF7C-9C03-724E-96EE-E4EDE2441B81}" type="datetime1">
              <a:rPr lang="en-US" sz="8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defTabSz="914400">
                <a:spcAft>
                  <a:spcPts val="600"/>
                </a:spcAft>
                <a:defRPr/>
              </a:pPr>
              <a:t>4/25/2024</a:t>
            </a:fld>
            <a:endParaRPr lang="en-US" sz="8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127" name="Textplatzhalter 5">
            <a:extLst>
              <a:ext uri="{FF2B5EF4-FFF2-40B4-BE49-F238E27FC236}">
                <a16:creationId xmlns:a16="http://schemas.microsoft.com/office/drawing/2014/main" id="{10BA0673-308F-7A95-3464-B304B83D4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762549"/>
              </p:ext>
            </p:extLst>
          </p:nvPr>
        </p:nvGraphicFramePr>
        <p:xfrm>
          <a:off x="901132" y="1825757"/>
          <a:ext cx="4362272" cy="293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817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Netzwerk / Programmierung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170E323-3580-3AAB-14B9-F63D6FD3D0AD}"/>
              </a:ext>
            </a:extLst>
          </p:cNvPr>
          <p:cNvGrpSpPr/>
          <p:nvPr/>
        </p:nvGrpSpPr>
        <p:grpSpPr>
          <a:xfrm>
            <a:off x="103313" y="1363715"/>
            <a:ext cx="487523" cy="457201"/>
            <a:chOff x="4767264" y="1411222"/>
            <a:chExt cx="694718" cy="694718"/>
          </a:xfrm>
        </p:grpSpPr>
        <p:sp>
          <p:nvSpPr>
            <p:cNvPr id="7" name="Oval 28">
              <a:extLst>
                <a:ext uri="{FF2B5EF4-FFF2-40B4-BE49-F238E27FC236}">
                  <a16:creationId xmlns:a16="http://schemas.microsoft.com/office/drawing/2014/main" id="{F773DD8C-F8CF-7DED-B81B-EE24B9D46869}"/>
                </a:ext>
              </a:extLst>
            </p:cNvPr>
            <p:cNvSpPr/>
            <p:nvPr/>
          </p:nvSpPr>
          <p:spPr>
            <a:xfrm>
              <a:off x="4767264" y="1411222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platzhalter 34">
              <a:extLst>
                <a:ext uri="{FF2B5EF4-FFF2-40B4-BE49-F238E27FC236}">
                  <a16:creationId xmlns:a16="http://schemas.microsoft.com/office/drawing/2014/main" id="{E3D5CF28-D4D7-D499-94BB-9859EDEF7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4844623" y="1469939"/>
              <a:ext cx="540000" cy="54000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ACE93A7-10FF-116A-9546-CAB69A52F198}"/>
              </a:ext>
            </a:extLst>
          </p:cNvPr>
          <p:cNvGrpSpPr/>
          <p:nvPr/>
        </p:nvGrpSpPr>
        <p:grpSpPr>
          <a:xfrm>
            <a:off x="4939424" y="1357599"/>
            <a:ext cx="487523" cy="457201"/>
            <a:chOff x="4767264" y="3162387"/>
            <a:chExt cx="694718" cy="694718"/>
          </a:xfrm>
        </p:grpSpPr>
        <p:sp>
          <p:nvSpPr>
            <p:cNvPr id="10" name="Oval 37">
              <a:extLst>
                <a:ext uri="{FF2B5EF4-FFF2-40B4-BE49-F238E27FC236}">
                  <a16:creationId xmlns:a16="http://schemas.microsoft.com/office/drawing/2014/main" id="{0C9CF967-6FCD-D758-1E32-6CFE0D525E3C}"/>
                </a:ext>
              </a:extLst>
            </p:cNvPr>
            <p:cNvSpPr/>
            <p:nvPr/>
          </p:nvSpPr>
          <p:spPr>
            <a:xfrm>
              <a:off x="4767264" y="3162387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Bildplatzhalter 26">
              <a:extLst>
                <a:ext uri="{FF2B5EF4-FFF2-40B4-BE49-F238E27FC236}">
                  <a16:creationId xmlns:a16="http://schemas.microsoft.com/office/drawing/2014/main" id="{6D5DEBE8-1153-616E-9A45-482DD4311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4844623" y="3218261"/>
              <a:ext cx="540000" cy="540000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6433A3F5-D7E1-9D06-9928-18BABED485FF}"/>
              </a:ext>
            </a:extLst>
          </p:cNvPr>
          <p:cNvSpPr txBox="1"/>
          <p:nvPr/>
        </p:nvSpPr>
        <p:spPr>
          <a:xfrm>
            <a:off x="728867" y="1393783"/>
            <a:ext cx="3997938" cy="3077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3442 </a:t>
            </a:r>
            <a:r>
              <a:rPr lang="de-AT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Lehrgang IT Systemtechnik</a:t>
            </a:r>
            <a:endParaRPr lang="de-AT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02E3C58-50E7-6A74-23BA-B1BA8E03B1E0}"/>
              </a:ext>
            </a:extLst>
          </p:cNvPr>
          <p:cNvSpPr txBox="1"/>
          <p:nvPr/>
        </p:nvSpPr>
        <p:spPr>
          <a:xfrm>
            <a:off x="5559011" y="1394370"/>
            <a:ext cx="3168186" cy="92333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3443 </a:t>
            </a:r>
            <a:r>
              <a:rPr lang="de-AT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Lehrgang Applikationsentwicklung - Coding</a:t>
            </a:r>
            <a:endParaRPr lang="de-AT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91C6F59-E296-7914-CA00-F9C5A608E4A4}"/>
              </a:ext>
            </a:extLst>
          </p:cNvPr>
          <p:cNvSpPr txBox="1"/>
          <p:nvPr/>
        </p:nvSpPr>
        <p:spPr>
          <a:xfrm>
            <a:off x="728867" y="1801916"/>
            <a:ext cx="3585003" cy="166199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€ 5.290,- inkl. Unterlagen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dirty="0">
                <a:solidFill>
                  <a:srgbClr val="000000"/>
                </a:solidFill>
                <a:latin typeface="Open Sans" panose="020B0606030504020204" pitchFamily="34" charset="0"/>
              </a:rPr>
              <a:t>10.9.2024 bis 29.7.2025, Di, Do 17:30 bis 22 Uhr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7.1. bis 15.7.2025, Mo, Di 8:30 bis 16:30 Uhr  </a:t>
            </a:r>
          </a:p>
          <a:p>
            <a:pPr algn="l" fontAlgn="t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8.1. bis 24.7.2025, Mi, Do 8:30 bis 16:30 Uhr</a:t>
            </a:r>
          </a:p>
          <a:p>
            <a:endParaRPr lang="de-AT" sz="9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l"/>
            <a:r>
              <a:rPr lang="de-AT" sz="9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WIFI Wels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24.2. bis 28.7.2025, Mo, Mi 8:30 bis 16:30 Uhr, Fr 8:30 bis 12:15 Uhr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Gmunden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8.11.2024 bis 24.5.2025, Fr, Sa 8:30 bis 16:30 Uhr</a:t>
            </a:r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9F62313-35DB-913D-F11C-CE40CCF09035}"/>
              </a:ext>
            </a:extLst>
          </p:cNvPr>
          <p:cNvSpPr txBox="1"/>
          <p:nvPr/>
        </p:nvSpPr>
        <p:spPr>
          <a:xfrm>
            <a:off x="5610218" y="2438522"/>
            <a:ext cx="3629825" cy="8309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€ 5.290,- inkl. Unterlagen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Einheiten</a:t>
            </a:r>
          </a:p>
          <a:p>
            <a:pPr algn="l">
              <a:tabLst>
                <a:tab pos="717550" algn="l"/>
              </a:tabLst>
            </a:pPr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 </a:t>
            </a:r>
          </a:p>
          <a:p>
            <a:pPr algn="l">
              <a:tabLst>
                <a:tab pos="717550" algn="l"/>
              </a:tabLst>
            </a:pPr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9.9.2024 bis 28.7.2025, Mo, Mi 17:30 bis 22 Uhr</a:t>
            </a:r>
          </a:p>
          <a:p>
            <a:pPr algn="l">
              <a:tabLst>
                <a:tab pos="717550" algn="l"/>
              </a:tabLst>
            </a:pPr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8.1. bis 23.7.2025, Mi, Do 8:30 bis 16:30 Uhr</a:t>
            </a:r>
          </a:p>
          <a:p>
            <a:pPr algn="l">
              <a:tabLst>
                <a:tab pos="717550" algn="l"/>
              </a:tabLst>
            </a:pPr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13.1. bis 22.7.2025, Mo, Di 8:30 bis 16:30 Uhr</a:t>
            </a:r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46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stenlose Fotos zum Thema Wacom">
            <a:extLst>
              <a:ext uri="{FF2B5EF4-FFF2-40B4-BE49-F238E27FC236}">
                <a16:creationId xmlns:a16="http://schemas.microsoft.com/office/drawing/2014/main" id="{9CFD9530-7971-AD24-414C-028C179A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46" y="2207706"/>
            <a:ext cx="4396408" cy="293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7D7646-9512-4FF2-6C2A-79BC8A3F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Grafik / Web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1E9A5F-1B2A-2745-6B26-12945F4311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12D8E4A-158E-0C01-03BF-4F223D539183}"/>
              </a:ext>
            </a:extLst>
          </p:cNvPr>
          <p:cNvGrpSpPr/>
          <p:nvPr/>
        </p:nvGrpSpPr>
        <p:grpSpPr>
          <a:xfrm>
            <a:off x="4439342" y="1091745"/>
            <a:ext cx="502028" cy="457201"/>
            <a:chOff x="4767264" y="3162387"/>
            <a:chExt cx="694718" cy="694718"/>
          </a:xfrm>
        </p:grpSpPr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2A8E47B1-37FA-3C41-69BD-A96A09D86EAA}"/>
                </a:ext>
              </a:extLst>
            </p:cNvPr>
            <p:cNvSpPr/>
            <p:nvPr/>
          </p:nvSpPr>
          <p:spPr>
            <a:xfrm>
              <a:off x="4767264" y="3162387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Bildplatzhalter 26">
              <a:extLst>
                <a:ext uri="{FF2B5EF4-FFF2-40B4-BE49-F238E27FC236}">
                  <a16:creationId xmlns:a16="http://schemas.microsoft.com/office/drawing/2014/main" id="{BCEEDDB5-5D07-96CC-C3F2-1D8183F9F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4844623" y="3218261"/>
              <a:ext cx="540000" cy="540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4A71EF7-7AED-BBE4-6F7D-B398D776F28D}"/>
              </a:ext>
            </a:extLst>
          </p:cNvPr>
          <p:cNvGrpSpPr/>
          <p:nvPr/>
        </p:nvGrpSpPr>
        <p:grpSpPr>
          <a:xfrm>
            <a:off x="109654" y="1091745"/>
            <a:ext cx="502028" cy="457201"/>
            <a:chOff x="5077983" y="3189021"/>
            <a:chExt cx="694718" cy="694718"/>
          </a:xfrm>
        </p:grpSpPr>
        <p:sp>
          <p:nvSpPr>
            <p:cNvPr id="13" name="Oval 34">
              <a:extLst>
                <a:ext uri="{FF2B5EF4-FFF2-40B4-BE49-F238E27FC236}">
                  <a16:creationId xmlns:a16="http://schemas.microsoft.com/office/drawing/2014/main" id="{1862593D-C2C0-E44F-4ECA-D312AC026096}"/>
                </a:ext>
              </a:extLst>
            </p:cNvPr>
            <p:cNvSpPr/>
            <p:nvPr/>
          </p:nvSpPr>
          <p:spPr>
            <a:xfrm>
              <a:off x="5077983" y="3189021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Bildplatzhalter 20">
              <a:extLst>
                <a:ext uri="{FF2B5EF4-FFF2-40B4-BE49-F238E27FC236}">
                  <a16:creationId xmlns:a16="http://schemas.microsoft.com/office/drawing/2014/main" id="{4915F525-F48C-CA3E-A678-1EC4EFD0E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154829" y="3254624"/>
              <a:ext cx="540000" cy="540000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AE0F2387-F50F-C0E8-4EA3-C8D7A1C57259}"/>
              </a:ext>
            </a:extLst>
          </p:cNvPr>
          <p:cNvSpPr txBox="1"/>
          <p:nvPr/>
        </p:nvSpPr>
        <p:spPr>
          <a:xfrm>
            <a:off x="5041804" y="1034606"/>
            <a:ext cx="3936768" cy="92333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3527 Lehrgang Medienfachmann/-frau Schwerpunkt Online-Marketing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BB9B295-78C6-2FE2-6B4F-45FD9C0045E2}"/>
              </a:ext>
            </a:extLst>
          </p:cNvPr>
          <p:cNvSpPr txBox="1"/>
          <p:nvPr/>
        </p:nvSpPr>
        <p:spPr>
          <a:xfrm>
            <a:off x="712115" y="3064815"/>
            <a:ext cx="4458662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3526 Lehrgang Medienfachmann/-frau Schwerpunkt </a:t>
            </a:r>
            <a:r>
              <a:rPr lang="de-AT" sz="20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Webdevelopment</a:t>
            </a:r>
            <a:endParaRPr lang="de-AT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5CC82F9-0514-BD97-BB1E-DD3653ED5F67}"/>
              </a:ext>
            </a:extLst>
          </p:cNvPr>
          <p:cNvSpPr txBox="1"/>
          <p:nvPr/>
        </p:nvSpPr>
        <p:spPr>
          <a:xfrm>
            <a:off x="5041804" y="2029697"/>
            <a:ext cx="3321102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5.290,- </a:t>
            </a:r>
            <a:r>
              <a:rPr lang="de-AT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Unterlagen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Einheiten</a:t>
            </a:r>
          </a:p>
          <a:p>
            <a:pPr algn="l"/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11.9.2024 bis 27.3.2025, Mi, Do 8:30 bis 16:30 Uhr</a:t>
            </a:r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C887F0-313C-1863-6C95-FE0905C3A18A}"/>
              </a:ext>
            </a:extLst>
          </p:cNvPr>
          <p:cNvSpPr txBox="1"/>
          <p:nvPr/>
        </p:nvSpPr>
        <p:spPr>
          <a:xfrm>
            <a:off x="712115" y="3746300"/>
            <a:ext cx="3321102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5.290,- </a:t>
            </a:r>
            <a:r>
              <a:rPr lang="de-AT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Unterlagen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Einheiten</a:t>
            </a:r>
          </a:p>
          <a:p>
            <a:pPr algn="l"/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11.9.2024 bis 27.3.2025, Mi, Do 8:30 bis 16:30 Uhr</a:t>
            </a:r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5D981B5-2405-825C-3DF1-64F577CA3CD6}"/>
              </a:ext>
            </a:extLst>
          </p:cNvPr>
          <p:cNvSpPr txBox="1"/>
          <p:nvPr/>
        </p:nvSpPr>
        <p:spPr>
          <a:xfrm>
            <a:off x="712115" y="1039267"/>
            <a:ext cx="3438715" cy="92333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3525 Lehrgang Medienfachmann/-frau Schwerpunkt Grafik, Print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350830D-A0A4-3955-0C97-166EF0F30A35}"/>
              </a:ext>
            </a:extLst>
          </p:cNvPr>
          <p:cNvSpPr txBox="1"/>
          <p:nvPr/>
        </p:nvSpPr>
        <p:spPr>
          <a:xfrm>
            <a:off x="707731" y="2029697"/>
            <a:ext cx="3321102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5.290,- </a:t>
            </a:r>
            <a:r>
              <a:rPr lang="de-AT" sz="9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Unterlagen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Einheiten</a:t>
            </a:r>
          </a:p>
          <a:p>
            <a:pPr algn="l"/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9.9.2024 bis 31.3.2025, Mo, Di 8:30 bis 16:30 Uhr</a:t>
            </a:r>
            <a:endParaRPr lang="de-A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144F0A4-4286-5BEA-221E-83A5820B3711}"/>
              </a:ext>
            </a:extLst>
          </p:cNvPr>
          <p:cNvGrpSpPr/>
          <p:nvPr/>
        </p:nvGrpSpPr>
        <p:grpSpPr>
          <a:xfrm>
            <a:off x="66572" y="3137354"/>
            <a:ext cx="502028" cy="457201"/>
            <a:chOff x="5077983" y="3189021"/>
            <a:chExt cx="694718" cy="694718"/>
          </a:xfrm>
        </p:grpSpPr>
        <p:sp>
          <p:nvSpPr>
            <p:cNvPr id="15" name="Oval 34">
              <a:extLst>
                <a:ext uri="{FF2B5EF4-FFF2-40B4-BE49-F238E27FC236}">
                  <a16:creationId xmlns:a16="http://schemas.microsoft.com/office/drawing/2014/main" id="{231232F8-F00B-6C46-4A08-036CFED2413F}"/>
                </a:ext>
              </a:extLst>
            </p:cNvPr>
            <p:cNvSpPr/>
            <p:nvPr/>
          </p:nvSpPr>
          <p:spPr>
            <a:xfrm>
              <a:off x="5077983" y="3189021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Bildplatzhalter 20">
              <a:extLst>
                <a:ext uri="{FF2B5EF4-FFF2-40B4-BE49-F238E27FC236}">
                  <a16:creationId xmlns:a16="http://schemas.microsoft.com/office/drawing/2014/main" id="{18DC6800-B263-CAEA-E7E1-400975B73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154829" y="3254624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213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ostenlose Fotos zum Thema Apfel">
            <a:extLst>
              <a:ext uri="{FF2B5EF4-FFF2-40B4-BE49-F238E27FC236}">
                <a16:creationId xmlns:a16="http://schemas.microsoft.com/office/drawing/2014/main" id="{ED6EA6DF-AC72-BAB1-A917-E67589231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4"/>
          <a:stretch/>
        </p:blipFill>
        <p:spPr bwMode="auto">
          <a:xfrm>
            <a:off x="5480590" y="3220670"/>
            <a:ext cx="3663410" cy="19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7D7646-9512-4FF2-6C2A-79BC8A3F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7635"/>
            <a:ext cx="7886700" cy="914096"/>
          </a:xfrm>
        </p:spPr>
        <p:txBody>
          <a:bodyPr/>
          <a:lstStyle/>
          <a:p>
            <a:pPr algn="ctr"/>
            <a:r>
              <a:rPr lang="de-AT" dirty="0"/>
              <a:t>Medienfachmann/-frau – Vorbereitungs-kurse auf die LAP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1E9A5F-1B2A-2745-6B26-12945F4311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7" name="Richtungspfeil 81">
            <a:extLst>
              <a:ext uri="{FF2B5EF4-FFF2-40B4-BE49-F238E27FC236}">
                <a16:creationId xmlns:a16="http://schemas.microsoft.com/office/drawing/2014/main" id="{441A9D6D-2410-760B-8B94-9C92149461A3}"/>
              </a:ext>
            </a:extLst>
          </p:cNvPr>
          <p:cNvSpPr/>
          <p:nvPr/>
        </p:nvSpPr>
        <p:spPr>
          <a:xfrm>
            <a:off x="255460" y="1536354"/>
            <a:ext cx="2346608" cy="600075"/>
          </a:xfrm>
          <a:prstGeom prst="homePlate">
            <a:avLst>
              <a:gd name="adj" fmla="val 2615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Grafik, Print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ichtungspfeil 83">
            <a:extLst>
              <a:ext uri="{FF2B5EF4-FFF2-40B4-BE49-F238E27FC236}">
                <a16:creationId xmlns:a16="http://schemas.microsoft.com/office/drawing/2014/main" id="{7B48C828-375B-2339-46C3-6029EF36D203}"/>
              </a:ext>
            </a:extLst>
          </p:cNvPr>
          <p:cNvSpPr/>
          <p:nvPr/>
        </p:nvSpPr>
        <p:spPr>
          <a:xfrm>
            <a:off x="2650323" y="1536354"/>
            <a:ext cx="3763540" cy="600075"/>
          </a:xfrm>
          <a:prstGeom prst="homePlate">
            <a:avLst>
              <a:gd name="adj" fmla="val 2381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3529 Vorbereitung auf die praktische LAP inkl. Fachgespräch</a:t>
            </a:r>
          </a:p>
        </p:txBody>
      </p:sp>
      <p:sp>
        <p:nvSpPr>
          <p:cNvPr id="23" name="Richtungspfeil 81">
            <a:extLst>
              <a:ext uri="{FF2B5EF4-FFF2-40B4-BE49-F238E27FC236}">
                <a16:creationId xmlns:a16="http://schemas.microsoft.com/office/drawing/2014/main" id="{E93322A6-B338-93E3-5898-2817E80B9473}"/>
              </a:ext>
            </a:extLst>
          </p:cNvPr>
          <p:cNvSpPr/>
          <p:nvPr/>
        </p:nvSpPr>
        <p:spPr>
          <a:xfrm>
            <a:off x="255460" y="2471336"/>
            <a:ext cx="2346608" cy="600075"/>
          </a:xfrm>
          <a:prstGeom prst="homePlate">
            <a:avLst>
              <a:gd name="adj" fmla="val 26159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Webdevelopment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4" name="Richtungspfeil 81">
            <a:extLst>
              <a:ext uri="{FF2B5EF4-FFF2-40B4-BE49-F238E27FC236}">
                <a16:creationId xmlns:a16="http://schemas.microsoft.com/office/drawing/2014/main" id="{DCC8D4B7-22AE-01B8-F5EE-71E1BE6043DA}"/>
              </a:ext>
            </a:extLst>
          </p:cNvPr>
          <p:cNvSpPr/>
          <p:nvPr/>
        </p:nvSpPr>
        <p:spPr>
          <a:xfrm>
            <a:off x="255460" y="3406318"/>
            <a:ext cx="2346608" cy="600075"/>
          </a:xfrm>
          <a:prstGeom prst="homePlate">
            <a:avLst>
              <a:gd name="adj" fmla="val 2615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Online-Marketing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5" name="Richtungspfeil 83">
            <a:extLst>
              <a:ext uri="{FF2B5EF4-FFF2-40B4-BE49-F238E27FC236}">
                <a16:creationId xmlns:a16="http://schemas.microsoft.com/office/drawing/2014/main" id="{77EDEA97-D8CA-AAAF-BD1D-085C183460F2}"/>
              </a:ext>
            </a:extLst>
          </p:cNvPr>
          <p:cNvSpPr/>
          <p:nvPr/>
        </p:nvSpPr>
        <p:spPr>
          <a:xfrm>
            <a:off x="2650323" y="2471335"/>
            <a:ext cx="3763540" cy="600075"/>
          </a:xfrm>
          <a:prstGeom prst="homePlate">
            <a:avLst>
              <a:gd name="adj" fmla="val 23814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3528 - Vorbereitung auf die praktische LAP inkl. Fachgespräch</a:t>
            </a:r>
          </a:p>
        </p:txBody>
      </p:sp>
      <p:sp>
        <p:nvSpPr>
          <p:cNvPr id="26" name="Richtungspfeil 83">
            <a:extLst>
              <a:ext uri="{FF2B5EF4-FFF2-40B4-BE49-F238E27FC236}">
                <a16:creationId xmlns:a16="http://schemas.microsoft.com/office/drawing/2014/main" id="{CA94A293-3D44-185B-6B41-284127994A53}"/>
              </a:ext>
            </a:extLst>
          </p:cNvPr>
          <p:cNvSpPr/>
          <p:nvPr/>
        </p:nvSpPr>
        <p:spPr>
          <a:xfrm>
            <a:off x="2650323" y="3406318"/>
            <a:ext cx="3763540" cy="600075"/>
          </a:xfrm>
          <a:prstGeom prst="homePlate">
            <a:avLst>
              <a:gd name="adj" fmla="val 2381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3531 Vorbereitung auf die praktische LAP inkl. Fachgespräch</a:t>
            </a:r>
          </a:p>
        </p:txBody>
      </p:sp>
      <p:sp>
        <p:nvSpPr>
          <p:cNvPr id="27" name="Richtungspfeil 83">
            <a:extLst>
              <a:ext uri="{FF2B5EF4-FFF2-40B4-BE49-F238E27FC236}">
                <a16:creationId xmlns:a16="http://schemas.microsoft.com/office/drawing/2014/main" id="{34C9508F-C096-06D6-1157-89D2E2A75D2A}"/>
              </a:ext>
            </a:extLst>
          </p:cNvPr>
          <p:cNvSpPr/>
          <p:nvPr/>
        </p:nvSpPr>
        <p:spPr>
          <a:xfrm>
            <a:off x="6542771" y="1536354"/>
            <a:ext cx="1807377" cy="600075"/>
          </a:xfrm>
          <a:prstGeom prst="homePlate">
            <a:avLst>
              <a:gd name="adj" fmla="val 2381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3530 Praxis VBK LAP Video &amp; 3D</a:t>
            </a:r>
          </a:p>
        </p:txBody>
      </p:sp>
      <p:sp>
        <p:nvSpPr>
          <p:cNvPr id="28" name="Richtungspfeil 83">
            <a:extLst>
              <a:ext uri="{FF2B5EF4-FFF2-40B4-BE49-F238E27FC236}">
                <a16:creationId xmlns:a16="http://schemas.microsoft.com/office/drawing/2014/main" id="{85C895B7-0372-BFF8-CF02-3F0F388E977A}"/>
              </a:ext>
            </a:extLst>
          </p:cNvPr>
          <p:cNvSpPr/>
          <p:nvPr/>
        </p:nvSpPr>
        <p:spPr>
          <a:xfrm>
            <a:off x="6542770" y="2471336"/>
            <a:ext cx="1807377" cy="600075"/>
          </a:xfrm>
          <a:prstGeom prst="homePlate">
            <a:avLst>
              <a:gd name="adj" fmla="val 2381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3530 Praxis VBK LAP Video &amp; 3D</a:t>
            </a:r>
          </a:p>
        </p:txBody>
      </p:sp>
    </p:spTree>
    <p:extLst>
      <p:ext uri="{BB962C8B-B14F-4D97-AF65-F5344CB8AC3E}">
        <p14:creationId xmlns:p14="http://schemas.microsoft.com/office/powerpoint/2010/main" val="6423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DEFAE-9456-BE46-F071-AACF4145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Gewerbe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0CBA1F-C9F5-5F8A-163E-92BD03F2C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762571"/>
            <a:ext cx="7886700" cy="320601"/>
          </a:xfrm>
        </p:spPr>
        <p:txBody>
          <a:bodyPr/>
          <a:lstStyle/>
          <a:p>
            <a:pPr algn="ctr"/>
            <a:r>
              <a:rPr lang="de-AT" dirty="0"/>
              <a:t>Installations- und Gebäudetechnik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CDA3E3-0892-EDDE-CD82-1AD7E89940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CD0D98-3710-CE8F-8720-4B195D31456B}"/>
              </a:ext>
            </a:extLst>
          </p:cNvPr>
          <p:cNvSpPr txBox="1"/>
          <p:nvPr/>
        </p:nvSpPr>
        <p:spPr>
          <a:xfrm>
            <a:off x="671814" y="1307637"/>
            <a:ext cx="3982830" cy="73866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7550 Lehrgang IGT - Gas- und Sanitärtechnik</a:t>
            </a:r>
          </a:p>
          <a:p>
            <a:pPr algn="l"/>
            <a:endParaRPr lang="de-AT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BE13AAD-8D9F-1AFE-FD76-E97BAA798556}"/>
              </a:ext>
            </a:extLst>
          </p:cNvPr>
          <p:cNvGrpSpPr/>
          <p:nvPr/>
        </p:nvGrpSpPr>
        <p:grpSpPr>
          <a:xfrm>
            <a:off x="79483" y="1315812"/>
            <a:ext cx="479725" cy="457201"/>
            <a:chOff x="4767264" y="3983261"/>
            <a:chExt cx="694718" cy="694718"/>
          </a:xfrm>
        </p:grpSpPr>
        <p:sp>
          <p:nvSpPr>
            <p:cNvPr id="14" name="Oval 37">
              <a:extLst>
                <a:ext uri="{FF2B5EF4-FFF2-40B4-BE49-F238E27FC236}">
                  <a16:creationId xmlns:a16="http://schemas.microsoft.com/office/drawing/2014/main" id="{D81F7F33-61E7-F45B-4311-3C25AFE98093}"/>
                </a:ext>
              </a:extLst>
            </p:cNvPr>
            <p:cNvSpPr/>
            <p:nvPr/>
          </p:nvSpPr>
          <p:spPr>
            <a:xfrm>
              <a:off x="4767264" y="3983261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5" name="Bildplatzhalter 45">
              <a:extLst>
                <a:ext uri="{FF2B5EF4-FFF2-40B4-BE49-F238E27FC236}">
                  <a16:creationId xmlns:a16="http://schemas.microsoft.com/office/drawing/2014/main" id="{A957C9A0-92EE-5A48-69E2-5FC864330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4844623" y="4081860"/>
              <a:ext cx="540000" cy="540000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A2274639-2E19-2579-8736-BD0C448CFA61}"/>
              </a:ext>
            </a:extLst>
          </p:cNvPr>
          <p:cNvSpPr txBox="1"/>
          <p:nvPr/>
        </p:nvSpPr>
        <p:spPr>
          <a:xfrm>
            <a:off x="671814" y="1967277"/>
            <a:ext cx="3585003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€ 5.150,-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 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6.9.2024 bis 15.3.2025, Fr 14 bis 22 Uhr, Sa 8 bis 16 Uhr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7E3956-F966-A5EC-BC50-CF0163C0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53495" y="909742"/>
            <a:ext cx="2923368" cy="4127108"/>
          </a:xfrm>
          <a:prstGeom prst="rect">
            <a:avLst/>
          </a:prstGeom>
        </p:spPr>
      </p:pic>
      <p:pic>
        <p:nvPicPr>
          <p:cNvPr id="10" name="Grafik 9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1E3D4E30-0028-B0A3-AFA7-A55F6FE99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4" t="3253"/>
          <a:stretch/>
        </p:blipFill>
        <p:spPr>
          <a:xfrm>
            <a:off x="5304377" y="1685492"/>
            <a:ext cx="3421603" cy="2575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D7FC7F5-B3D7-9799-4530-9FE9FAF0D104}"/>
              </a:ext>
            </a:extLst>
          </p:cNvPr>
          <p:cNvSpPr txBox="1"/>
          <p:nvPr/>
        </p:nvSpPr>
        <p:spPr>
          <a:xfrm>
            <a:off x="662838" y="2753171"/>
            <a:ext cx="4241448" cy="87716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1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7534 Startertraining Mathematik und Theorie für Lehrlinge in Gewerbe und Handwerk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AA245BA-15AB-C4E8-7921-7A78C8EB13A5}"/>
              </a:ext>
            </a:extLst>
          </p:cNvPr>
          <p:cNvGrpSpPr/>
          <p:nvPr/>
        </p:nvGrpSpPr>
        <p:grpSpPr>
          <a:xfrm>
            <a:off x="65266" y="2750832"/>
            <a:ext cx="502028" cy="457201"/>
            <a:chOff x="4767264" y="3162387"/>
            <a:chExt cx="694718" cy="694718"/>
          </a:xfrm>
        </p:grpSpPr>
        <p:sp>
          <p:nvSpPr>
            <p:cNvPr id="17" name="Oval 37">
              <a:extLst>
                <a:ext uri="{FF2B5EF4-FFF2-40B4-BE49-F238E27FC236}">
                  <a16:creationId xmlns:a16="http://schemas.microsoft.com/office/drawing/2014/main" id="{F0006BE8-7CCB-82CD-2B63-078CD5FF1D50}"/>
                </a:ext>
              </a:extLst>
            </p:cNvPr>
            <p:cNvSpPr/>
            <p:nvPr/>
          </p:nvSpPr>
          <p:spPr>
            <a:xfrm>
              <a:off x="4767264" y="3162387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Bildplatzhalter 26">
              <a:extLst>
                <a:ext uri="{FF2B5EF4-FFF2-40B4-BE49-F238E27FC236}">
                  <a16:creationId xmlns:a16="http://schemas.microsoft.com/office/drawing/2014/main" id="{D8760D04-7BAF-5EB0-5B2D-C0D07F548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844623" y="3218261"/>
              <a:ext cx="540000" cy="54000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5391098-25A5-E26E-97B7-7DFDA4FC32D2}"/>
              </a:ext>
            </a:extLst>
          </p:cNvPr>
          <p:cNvGrpSpPr/>
          <p:nvPr/>
        </p:nvGrpSpPr>
        <p:grpSpPr>
          <a:xfrm>
            <a:off x="65267" y="3732909"/>
            <a:ext cx="502028" cy="457201"/>
            <a:chOff x="4767264" y="1411222"/>
            <a:chExt cx="694718" cy="694718"/>
          </a:xfrm>
        </p:grpSpPr>
        <p:sp>
          <p:nvSpPr>
            <p:cNvPr id="20" name="Oval 28">
              <a:extLst>
                <a:ext uri="{FF2B5EF4-FFF2-40B4-BE49-F238E27FC236}">
                  <a16:creationId xmlns:a16="http://schemas.microsoft.com/office/drawing/2014/main" id="{27CE5594-D8F2-E95A-B63E-584BD5D4E63F}"/>
                </a:ext>
              </a:extLst>
            </p:cNvPr>
            <p:cNvSpPr/>
            <p:nvPr/>
          </p:nvSpPr>
          <p:spPr>
            <a:xfrm>
              <a:off x="4767264" y="1411222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1" name="Bildplatzhalter 34">
              <a:extLst>
                <a:ext uri="{FF2B5EF4-FFF2-40B4-BE49-F238E27FC236}">
                  <a16:creationId xmlns:a16="http://schemas.microsoft.com/office/drawing/2014/main" id="{A9DAC09F-B4E0-2EE9-3BA2-2D627DAAC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4844623" y="1469939"/>
              <a:ext cx="540000" cy="540000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4D796659-F47A-5E88-2FD0-2AAB9FB27628}"/>
              </a:ext>
            </a:extLst>
          </p:cNvPr>
          <p:cNvSpPr txBox="1"/>
          <p:nvPr/>
        </p:nvSpPr>
        <p:spPr>
          <a:xfrm>
            <a:off x="662838" y="3709438"/>
            <a:ext cx="4241448" cy="5847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1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7535 Startertraining für Installations- und Gebäudetechnik</a:t>
            </a:r>
          </a:p>
        </p:txBody>
      </p:sp>
    </p:spTree>
    <p:extLst>
      <p:ext uri="{BB962C8B-B14F-4D97-AF65-F5344CB8AC3E}">
        <p14:creationId xmlns:p14="http://schemas.microsoft.com/office/powerpoint/2010/main" val="7391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94FF6-F69C-9027-9EF2-A21C9704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Gewerbe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078595-A17B-826A-F52B-9BA5490C5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pPr algn="ctr"/>
            <a:r>
              <a:rPr lang="de-AT" dirty="0"/>
              <a:t>Kälteanlagentechnik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3D1844-FE37-892F-4940-024C6F4909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9F0EFC-CD00-9B61-B9E0-9B1569E33CAB}"/>
              </a:ext>
            </a:extLst>
          </p:cNvPr>
          <p:cNvSpPr txBox="1"/>
          <p:nvPr/>
        </p:nvSpPr>
        <p:spPr>
          <a:xfrm>
            <a:off x="5278986" y="3083842"/>
            <a:ext cx="3585003" cy="93857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7628 Kälteanlagentechnik - Vorbereitung praktische Prüfarbeit der LAP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81FCFB6-A876-0697-8D0C-52DC1F6D4793}"/>
              </a:ext>
            </a:extLst>
          </p:cNvPr>
          <p:cNvSpPr txBox="1"/>
          <p:nvPr/>
        </p:nvSpPr>
        <p:spPr>
          <a:xfrm>
            <a:off x="5278986" y="2054669"/>
            <a:ext cx="3585003" cy="6924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€ 1.510,-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Berufsschule 5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10.1. bis 31.1.2025, Fr 14:30 bis 22 Uhr, Sa 8 bis 16 Uhr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10.1. bis 31.1.2025, Fr 14:30 bis 22 Uhr, Sa 8 bis 16 Uhr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C2649F-07CC-7A50-B6FA-9200DDD552A0}"/>
              </a:ext>
            </a:extLst>
          </p:cNvPr>
          <p:cNvSpPr txBox="1"/>
          <p:nvPr/>
        </p:nvSpPr>
        <p:spPr>
          <a:xfrm>
            <a:off x="793450" y="3079411"/>
            <a:ext cx="3785688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7626 Kälteanlagentechnik für Um- und Quereinsteiger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319F6A-8C04-1BC6-C252-8701FFF25B76}"/>
              </a:ext>
            </a:extLst>
          </p:cNvPr>
          <p:cNvSpPr txBox="1"/>
          <p:nvPr/>
        </p:nvSpPr>
        <p:spPr>
          <a:xfrm>
            <a:off x="852127" y="3805979"/>
            <a:ext cx="3585003" cy="6924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€ 2.880,-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 fontAlgn="t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13.9. bis 13.12.2024, Fr 14:30 bis 22 Uhr</a:t>
            </a:r>
          </a:p>
          <a:p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14.9. bis 14.12.2024, Sa 8 bis 16 Uhr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FFA861-63D7-FDA7-E77B-0BECA695DB1C}"/>
              </a:ext>
            </a:extLst>
          </p:cNvPr>
          <p:cNvGrpSpPr/>
          <p:nvPr/>
        </p:nvGrpSpPr>
        <p:grpSpPr>
          <a:xfrm>
            <a:off x="207177" y="3079411"/>
            <a:ext cx="468928" cy="468928"/>
            <a:chOff x="4767264" y="2332398"/>
            <a:chExt cx="694718" cy="694718"/>
          </a:xfrm>
        </p:grpSpPr>
        <p:sp>
          <p:nvSpPr>
            <p:cNvPr id="15" name="Oval 35">
              <a:extLst>
                <a:ext uri="{FF2B5EF4-FFF2-40B4-BE49-F238E27FC236}">
                  <a16:creationId xmlns:a16="http://schemas.microsoft.com/office/drawing/2014/main" id="{BFF54678-D4F5-9550-6E63-85B1BEFA0FDC}"/>
                </a:ext>
              </a:extLst>
            </p:cNvPr>
            <p:cNvSpPr/>
            <p:nvPr/>
          </p:nvSpPr>
          <p:spPr>
            <a:xfrm>
              <a:off x="4767264" y="2332398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Bildplatzhalter 20">
              <a:extLst>
                <a:ext uri="{FF2B5EF4-FFF2-40B4-BE49-F238E27FC236}">
                  <a16:creationId xmlns:a16="http://schemas.microsoft.com/office/drawing/2014/main" id="{7E2C28DF-16C9-CEF2-608A-B14F2402E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4844623" y="2383690"/>
              <a:ext cx="540000" cy="540000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65A12102-C246-2CD4-CE1E-CF84BE7A1D7E}"/>
              </a:ext>
            </a:extLst>
          </p:cNvPr>
          <p:cNvSpPr txBox="1"/>
          <p:nvPr/>
        </p:nvSpPr>
        <p:spPr>
          <a:xfrm>
            <a:off x="840227" y="1067811"/>
            <a:ext cx="3766949" cy="123110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7625 Informationsveranstaltung Ihr Weg zur LAP Kälteanlagentechnik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4550AA-0A99-8C9D-E41C-17711EC72595}"/>
              </a:ext>
            </a:extLst>
          </p:cNvPr>
          <p:cNvSpPr txBox="1"/>
          <p:nvPr/>
        </p:nvSpPr>
        <p:spPr>
          <a:xfrm>
            <a:off x="840227" y="2350256"/>
            <a:ext cx="251332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pt-BR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26.6.2025, Do 18 bis 20:30 Uhr</a:t>
            </a:r>
            <a:endParaRPr lang="de-AT" sz="9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B20754-EFCA-13ED-4F5D-85B1838C4D64}"/>
              </a:ext>
            </a:extLst>
          </p:cNvPr>
          <p:cNvSpPr txBox="1"/>
          <p:nvPr/>
        </p:nvSpPr>
        <p:spPr>
          <a:xfrm>
            <a:off x="5278986" y="1271566"/>
            <a:ext cx="4060119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7627 Elektrotechnik für Kälteanlagentechnik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FB2AB83-109F-46D7-1CAA-24410BE6A4B4}"/>
              </a:ext>
            </a:extLst>
          </p:cNvPr>
          <p:cNvSpPr txBox="1"/>
          <p:nvPr/>
        </p:nvSpPr>
        <p:spPr>
          <a:xfrm>
            <a:off x="5278986" y="4022415"/>
            <a:ext cx="3012887" cy="8309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€ 1.120,-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Berufsschule 5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28.2. bis 8.3.2025, Fr 14:30 bis 22 Uhr, Sa 8 bis 16 Uhr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4.4. bis 12.4.2025, Fr 14:30 bis 22 Uhr, Sa 8 bis 16 Uhr</a:t>
            </a:r>
            <a:endParaRPr lang="de-AT" sz="9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25.4. bis 10.5.2025, Fr 14:30 bis 22 Uhr, Sa 8 bis 16 Uhr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B81300F-144B-FB07-34D3-D12FDDF1DF87}"/>
              </a:ext>
            </a:extLst>
          </p:cNvPr>
          <p:cNvGrpSpPr/>
          <p:nvPr/>
        </p:nvGrpSpPr>
        <p:grpSpPr>
          <a:xfrm>
            <a:off x="207177" y="1071129"/>
            <a:ext cx="468929" cy="468929"/>
            <a:chOff x="4767264" y="1411222"/>
            <a:chExt cx="694718" cy="694718"/>
          </a:xfrm>
        </p:grpSpPr>
        <p:sp>
          <p:nvSpPr>
            <p:cNvPr id="23" name="Oval 38">
              <a:extLst>
                <a:ext uri="{FF2B5EF4-FFF2-40B4-BE49-F238E27FC236}">
                  <a16:creationId xmlns:a16="http://schemas.microsoft.com/office/drawing/2014/main" id="{90276455-24FF-0BEB-A89B-9D2FDE03A754}"/>
                </a:ext>
              </a:extLst>
            </p:cNvPr>
            <p:cNvSpPr/>
            <p:nvPr/>
          </p:nvSpPr>
          <p:spPr>
            <a:xfrm>
              <a:off x="4767264" y="1411222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4" name="Bildplatzhalter 34">
              <a:extLst>
                <a:ext uri="{FF2B5EF4-FFF2-40B4-BE49-F238E27FC236}">
                  <a16:creationId xmlns:a16="http://schemas.microsoft.com/office/drawing/2014/main" id="{DA70155A-71E7-86F9-158B-26B72D5E3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4844623" y="1469939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55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B1786-26B2-8C94-75B9-5AF204F2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Gewerbe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0D7909-288F-67AF-F706-8AAFC9D42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pPr algn="ctr"/>
            <a:r>
              <a:rPr lang="de-AT" dirty="0"/>
              <a:t>Tischler und Tischlereitechnik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A7D328-3393-49F8-49C7-44E7D06D14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F85B4CF-0C92-2152-693F-0C755675F0C9}"/>
              </a:ext>
            </a:extLst>
          </p:cNvPr>
          <p:cNvGrpSpPr/>
          <p:nvPr/>
        </p:nvGrpSpPr>
        <p:grpSpPr>
          <a:xfrm>
            <a:off x="225742" y="1363263"/>
            <a:ext cx="557257" cy="510648"/>
            <a:chOff x="656659" y="3024197"/>
            <a:chExt cx="543258" cy="543258"/>
          </a:xfrm>
        </p:grpSpPr>
        <p:sp>
          <p:nvSpPr>
            <p:cNvPr id="7" name="Oval 25">
              <a:extLst>
                <a:ext uri="{FF2B5EF4-FFF2-40B4-BE49-F238E27FC236}">
                  <a16:creationId xmlns:a16="http://schemas.microsoft.com/office/drawing/2014/main" id="{BC70E6F2-9AF5-D45C-74C0-6DEFF5CB4491}"/>
                </a:ext>
              </a:extLst>
            </p:cNvPr>
            <p:cNvSpPr/>
            <p:nvPr/>
          </p:nvSpPr>
          <p:spPr>
            <a:xfrm>
              <a:off x="656659" y="3024197"/>
              <a:ext cx="543258" cy="54325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43566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3651892-CCDD-19B2-D601-938940F16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37323" y="3094320"/>
              <a:ext cx="381929" cy="381929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50E74932-676C-FD90-2F88-59B395AA15AE}"/>
              </a:ext>
            </a:extLst>
          </p:cNvPr>
          <p:cNvSpPr txBox="1"/>
          <p:nvPr/>
        </p:nvSpPr>
        <p:spPr>
          <a:xfrm>
            <a:off x="929027" y="1346976"/>
            <a:ext cx="2926080" cy="3077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8226 Lehrgang Tischler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6D87004-EB48-AB6D-77F0-72CF5BEA4062}"/>
              </a:ext>
            </a:extLst>
          </p:cNvPr>
          <p:cNvSpPr txBox="1"/>
          <p:nvPr/>
        </p:nvSpPr>
        <p:spPr>
          <a:xfrm>
            <a:off x="929027" y="2429371"/>
            <a:ext cx="4179281" cy="63448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8228 Lehrgang Tischlereitechnik (Schwerpunkt Produktion)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C88F486-28A3-EAB3-3CFF-0CA6B7BBF92D}"/>
              </a:ext>
            </a:extLst>
          </p:cNvPr>
          <p:cNvSpPr txBox="1"/>
          <p:nvPr/>
        </p:nvSpPr>
        <p:spPr>
          <a:xfrm>
            <a:off x="944669" y="1713433"/>
            <a:ext cx="3585003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€ 4.950,-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16.9.2024 bis 22.1.2025, Mo bis Mi 8 bis 16 Uhr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735BC5A-3040-130B-C7AF-E6145242A643}"/>
              </a:ext>
            </a:extLst>
          </p:cNvPr>
          <p:cNvSpPr txBox="1"/>
          <p:nvPr/>
        </p:nvSpPr>
        <p:spPr>
          <a:xfrm>
            <a:off x="982235" y="3160565"/>
            <a:ext cx="3585003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€ 6.880,-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16.9.2024 bis 24.3.2025, Mo bis Mi 8 bis 16 Uhr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19B2E71-13EB-563F-64A1-E4DE2763F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84" b="8728"/>
          <a:stretch/>
        </p:blipFill>
        <p:spPr>
          <a:xfrm>
            <a:off x="4187668" y="448933"/>
            <a:ext cx="4963479" cy="46945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06A3E5-0900-0D0F-52D2-C953D9071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58"/>
          <a:stretch/>
        </p:blipFill>
        <p:spPr>
          <a:xfrm>
            <a:off x="5404474" y="1526352"/>
            <a:ext cx="3882582" cy="285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C5D5CF6-C8FC-1C36-8EFB-5872E5D51DEF}"/>
              </a:ext>
            </a:extLst>
          </p:cNvPr>
          <p:cNvSpPr txBox="1"/>
          <p:nvPr/>
        </p:nvSpPr>
        <p:spPr>
          <a:xfrm>
            <a:off x="933654" y="3869339"/>
            <a:ext cx="4179281" cy="58477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sz="1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8220 Tischlerei - Startertraining zu Beginn der Lehre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EC70146-3247-90F4-29A2-2DE1B0AACED0}"/>
              </a:ext>
            </a:extLst>
          </p:cNvPr>
          <p:cNvGrpSpPr/>
          <p:nvPr/>
        </p:nvGrpSpPr>
        <p:grpSpPr>
          <a:xfrm>
            <a:off x="241367" y="3853648"/>
            <a:ext cx="541632" cy="513095"/>
            <a:chOff x="4767264" y="2332398"/>
            <a:chExt cx="694718" cy="694718"/>
          </a:xfrm>
        </p:grpSpPr>
        <p:sp>
          <p:nvSpPr>
            <p:cNvPr id="11" name="Oval 35">
              <a:extLst>
                <a:ext uri="{FF2B5EF4-FFF2-40B4-BE49-F238E27FC236}">
                  <a16:creationId xmlns:a16="http://schemas.microsoft.com/office/drawing/2014/main" id="{40FA1EC8-E293-94A3-7839-61DEE9B0E825}"/>
                </a:ext>
              </a:extLst>
            </p:cNvPr>
            <p:cNvSpPr/>
            <p:nvPr/>
          </p:nvSpPr>
          <p:spPr>
            <a:xfrm>
              <a:off x="4767264" y="2332398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Bildplatzhalter 20">
              <a:extLst>
                <a:ext uri="{FF2B5EF4-FFF2-40B4-BE49-F238E27FC236}">
                  <a16:creationId xmlns:a16="http://schemas.microsoft.com/office/drawing/2014/main" id="{E5863F45-D5FF-93E3-003D-696721CDD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844623" y="238369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026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92D73-3466-91F6-5E9C-79150AF3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Gewerbe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F62184-4F34-474F-337B-F0F3AD84F6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62711A-1EEB-CF3C-BB1F-AC94B8710A50}"/>
              </a:ext>
            </a:extLst>
          </p:cNvPr>
          <p:cNvGrpSpPr/>
          <p:nvPr/>
        </p:nvGrpSpPr>
        <p:grpSpPr>
          <a:xfrm>
            <a:off x="205561" y="1368382"/>
            <a:ext cx="496199" cy="522824"/>
            <a:chOff x="5077983" y="1446734"/>
            <a:chExt cx="694718" cy="694718"/>
          </a:xfrm>
        </p:grpSpPr>
        <p:sp>
          <p:nvSpPr>
            <p:cNvPr id="7" name="Oval 36">
              <a:extLst>
                <a:ext uri="{FF2B5EF4-FFF2-40B4-BE49-F238E27FC236}">
                  <a16:creationId xmlns:a16="http://schemas.microsoft.com/office/drawing/2014/main" id="{36FBA0FD-DEAD-F38D-1B05-4C3E19C47CD8}"/>
                </a:ext>
              </a:extLst>
            </p:cNvPr>
            <p:cNvSpPr/>
            <p:nvPr/>
          </p:nvSpPr>
          <p:spPr>
            <a:xfrm>
              <a:off x="5077983" y="1446734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Bildplatzhalter 45">
              <a:extLst>
                <a:ext uri="{FF2B5EF4-FFF2-40B4-BE49-F238E27FC236}">
                  <a16:creationId xmlns:a16="http://schemas.microsoft.com/office/drawing/2014/main" id="{386DB268-7A8F-C33B-C244-F2DFE47C3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5131828" y="1519747"/>
              <a:ext cx="540000" cy="540000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91AFDF47-7154-6048-4818-8D54DAA83ADD}"/>
              </a:ext>
            </a:extLst>
          </p:cNvPr>
          <p:cNvSpPr txBox="1"/>
          <p:nvPr/>
        </p:nvSpPr>
        <p:spPr>
          <a:xfrm>
            <a:off x="849796" y="1717722"/>
            <a:ext cx="4883052" cy="4154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€ 1.950,-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 Einheiten</a:t>
            </a: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5.11. bis 28.11.2024, Di bis Do 8 bis 17 Uhr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CDEA92E-FCEC-9767-E724-9DA3C117E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337"/>
          <a:stretch/>
        </p:blipFill>
        <p:spPr>
          <a:xfrm>
            <a:off x="6714063" y="1814973"/>
            <a:ext cx="2429937" cy="3328527"/>
          </a:xfrm>
          <a:prstGeom prst="rect">
            <a:avLst/>
          </a:prstGeom>
        </p:spPr>
      </p:pic>
      <p:pic>
        <p:nvPicPr>
          <p:cNvPr id="20" name="Grafik 19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64C747FF-8F28-7FAC-6335-390CB6EE9E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69" r="24533"/>
          <a:stretch/>
        </p:blipFill>
        <p:spPr>
          <a:xfrm>
            <a:off x="7093611" y="2714869"/>
            <a:ext cx="1166714" cy="133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FB1514-05E1-DA8F-44AD-E01F5D0B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pPr algn="ctr"/>
            <a:r>
              <a:rPr lang="de-AT" dirty="0"/>
              <a:t>Maler und Beschichtungstechniker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D5345DE-DFE1-A36C-4BC3-9BDC22E8A616}"/>
              </a:ext>
            </a:extLst>
          </p:cNvPr>
          <p:cNvSpPr txBox="1"/>
          <p:nvPr/>
        </p:nvSpPr>
        <p:spPr>
          <a:xfrm>
            <a:off x="849795" y="2304174"/>
            <a:ext cx="5319615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7992 Maler/in - Fachrechnen und Fachzeichnen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5CA939-7CE6-CF7B-1810-7CAD342703B8}"/>
              </a:ext>
            </a:extLst>
          </p:cNvPr>
          <p:cNvSpPr txBox="1"/>
          <p:nvPr/>
        </p:nvSpPr>
        <p:spPr>
          <a:xfrm>
            <a:off x="883674" y="2653514"/>
            <a:ext cx="3585003" cy="4154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€ 1.320,-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Open Sans" panose="020B0606030504020204" pitchFamily="34" charset="0"/>
              </a:rPr>
              <a:t>75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Einheiten</a:t>
            </a: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27.9.2024 bis 25.4.2025, Fr 8 bis 12:15 Uhr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4131C38-CE06-92D7-87AA-3AF0876FCDE6}"/>
              </a:ext>
            </a:extLst>
          </p:cNvPr>
          <p:cNvGrpSpPr/>
          <p:nvPr/>
        </p:nvGrpSpPr>
        <p:grpSpPr>
          <a:xfrm>
            <a:off x="205560" y="2300842"/>
            <a:ext cx="540626" cy="522824"/>
            <a:chOff x="4767264" y="1411222"/>
            <a:chExt cx="694718" cy="694718"/>
          </a:xfrm>
        </p:grpSpPr>
        <p:sp>
          <p:nvSpPr>
            <p:cNvPr id="10" name="Oval 38">
              <a:extLst>
                <a:ext uri="{FF2B5EF4-FFF2-40B4-BE49-F238E27FC236}">
                  <a16:creationId xmlns:a16="http://schemas.microsoft.com/office/drawing/2014/main" id="{0058603F-048D-9110-F400-2B0F0FCDB3BA}"/>
                </a:ext>
              </a:extLst>
            </p:cNvPr>
            <p:cNvSpPr/>
            <p:nvPr/>
          </p:nvSpPr>
          <p:spPr>
            <a:xfrm>
              <a:off x="4767264" y="1411222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1" name="Bildplatzhalter 34">
              <a:extLst>
                <a:ext uri="{FF2B5EF4-FFF2-40B4-BE49-F238E27FC236}">
                  <a16:creationId xmlns:a16="http://schemas.microsoft.com/office/drawing/2014/main" id="{5E3E23E3-F1A1-CB39-0E40-577110E93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844623" y="1469939"/>
              <a:ext cx="540000" cy="540000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BB193D55-3104-8FE8-3C96-0969EFEC1EB6}"/>
              </a:ext>
            </a:extLst>
          </p:cNvPr>
          <p:cNvSpPr txBox="1"/>
          <p:nvPr/>
        </p:nvSpPr>
        <p:spPr>
          <a:xfrm>
            <a:off x="849797" y="3239966"/>
            <a:ext cx="5942890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7993 Maler/in und Beschichtungstechniker/in- Intensiv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Vorbereitung auf die Lehrabschlussprüfung </a:t>
            </a:r>
            <a:endParaRPr lang="de-AT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8AF68E-4D5D-06A8-AEBA-D3A5A82FA94F}"/>
              </a:ext>
            </a:extLst>
          </p:cNvPr>
          <p:cNvSpPr txBox="1"/>
          <p:nvPr/>
        </p:nvSpPr>
        <p:spPr>
          <a:xfrm>
            <a:off x="883675" y="3834777"/>
            <a:ext cx="3585003" cy="4154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€ 760,-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27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Einheiten</a:t>
            </a: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8.5. bis 22.5.2025, Do 7:30 bis 16:30 Uhr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29B1991-8EC3-C5A6-18F9-5A0F049C3130}"/>
              </a:ext>
            </a:extLst>
          </p:cNvPr>
          <p:cNvGrpSpPr/>
          <p:nvPr/>
        </p:nvGrpSpPr>
        <p:grpSpPr>
          <a:xfrm>
            <a:off x="205561" y="3236634"/>
            <a:ext cx="540626" cy="522824"/>
            <a:chOff x="4767264" y="1411222"/>
            <a:chExt cx="694718" cy="694718"/>
          </a:xfrm>
        </p:grpSpPr>
        <p:sp>
          <p:nvSpPr>
            <p:cNvPr id="19" name="Oval 38">
              <a:extLst>
                <a:ext uri="{FF2B5EF4-FFF2-40B4-BE49-F238E27FC236}">
                  <a16:creationId xmlns:a16="http://schemas.microsoft.com/office/drawing/2014/main" id="{C15B465C-C8AE-240C-6AE8-31566CA77DA1}"/>
                </a:ext>
              </a:extLst>
            </p:cNvPr>
            <p:cNvSpPr/>
            <p:nvPr/>
          </p:nvSpPr>
          <p:spPr>
            <a:xfrm>
              <a:off x="4767264" y="1411222"/>
              <a:ext cx="694718" cy="69471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1" name="Bildplatzhalter 34">
              <a:extLst>
                <a:ext uri="{FF2B5EF4-FFF2-40B4-BE49-F238E27FC236}">
                  <a16:creationId xmlns:a16="http://schemas.microsoft.com/office/drawing/2014/main" id="{6961146F-2022-8243-82CD-E2CD66317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844623" y="1469939"/>
              <a:ext cx="540000" cy="540000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447F2F27-0144-0A57-345B-5F39B1CF8A3D}"/>
              </a:ext>
            </a:extLst>
          </p:cNvPr>
          <p:cNvSpPr txBox="1"/>
          <p:nvPr/>
        </p:nvSpPr>
        <p:spPr>
          <a:xfrm>
            <a:off x="865677" y="1368382"/>
            <a:ext cx="6024980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de-AT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7991 Lehrgang Maler und Beschichtungstechniker</a:t>
            </a:r>
          </a:p>
        </p:txBody>
      </p:sp>
    </p:spTree>
    <p:extLst>
      <p:ext uri="{BB962C8B-B14F-4D97-AF65-F5344CB8AC3E}">
        <p14:creationId xmlns:p14="http://schemas.microsoft.com/office/powerpoint/2010/main" val="375425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C7BC059F-8C45-35A5-FCE0-8E392BA8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93115" y="1463909"/>
            <a:ext cx="4060848" cy="288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42061CB-7919-9A04-3999-21887718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Gewerbe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5EEFAEE-0652-D4A5-C2B0-4FA4AE79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878189"/>
            <a:ext cx="7886700" cy="320601"/>
          </a:xfrm>
        </p:spPr>
        <p:txBody>
          <a:bodyPr/>
          <a:lstStyle/>
          <a:p>
            <a:pPr algn="ctr"/>
            <a:r>
              <a:rPr lang="de-AT" dirty="0"/>
              <a:t>Lackiertechnik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C066D9-BB37-5877-BB3D-AA45EB32B7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D6CAF7C-9C03-724E-96EE-E4EDE2441B81}" type="datetime1">
              <a:rPr lang="de-AT" smtClean="0"/>
              <a:t>25.04.2024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366E93-56BA-CAAB-CC69-24D5646A9861}"/>
              </a:ext>
            </a:extLst>
          </p:cNvPr>
          <p:cNvSpPr txBox="1"/>
          <p:nvPr/>
        </p:nvSpPr>
        <p:spPr>
          <a:xfrm>
            <a:off x="1078772" y="1618098"/>
            <a:ext cx="3906663" cy="3077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AT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7976 Lackiertechnik Lehrgang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C382C07-350A-6CEF-BF1B-3993CAEEC675}"/>
              </a:ext>
            </a:extLst>
          </p:cNvPr>
          <p:cNvSpPr txBox="1"/>
          <p:nvPr/>
        </p:nvSpPr>
        <p:spPr>
          <a:xfrm>
            <a:off x="1078772" y="2034922"/>
            <a:ext cx="3585003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€ 4.950,-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31.3. bis 28.7.2025, Mo bis Mi 8 bis 16 Uhr</a:t>
            </a:r>
          </a:p>
        </p:txBody>
      </p:sp>
      <p:pic>
        <p:nvPicPr>
          <p:cNvPr id="18" name="Grafik 17" descr="Ein Bild, das Kleidung, Person, Mann, Techniker enthält.&#10;&#10;Automatisch generierte Beschreibung">
            <a:extLst>
              <a:ext uri="{FF2B5EF4-FFF2-40B4-BE49-F238E27FC236}">
                <a16:creationId xmlns:a16="http://schemas.microsoft.com/office/drawing/2014/main" id="{6CB67544-7B42-22CD-317E-4CB1F9642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30" y="1223059"/>
            <a:ext cx="2346017" cy="33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69B023C-888B-6958-D73C-4E0ED563063B}"/>
              </a:ext>
            </a:extLst>
          </p:cNvPr>
          <p:cNvSpPr txBox="1"/>
          <p:nvPr/>
        </p:nvSpPr>
        <p:spPr>
          <a:xfrm>
            <a:off x="1078772" y="2899613"/>
            <a:ext cx="4436647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7975 Lackiertechnik - Vorbereitung auf die Lehrabschlussprüfung</a:t>
            </a:r>
            <a:endParaRPr lang="de-AT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FBC60D-1953-E66F-1784-EED98E2BCC9D}"/>
              </a:ext>
            </a:extLst>
          </p:cNvPr>
          <p:cNvSpPr txBox="1"/>
          <p:nvPr/>
        </p:nvSpPr>
        <p:spPr>
          <a:xfrm>
            <a:off x="1078772" y="3647221"/>
            <a:ext cx="3585003" cy="69249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algn="l">
              <a:tabLst>
                <a:tab pos="717550" algn="l"/>
              </a:tabLst>
            </a:pP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Kurskosten: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€ 356,- | </a:t>
            </a:r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Dauer: </a:t>
            </a:r>
            <a:r>
              <a:rPr lang="de-AT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Einheiten</a:t>
            </a:r>
          </a:p>
          <a:p>
            <a:pPr algn="l"/>
            <a:endParaRPr lang="de-A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AT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 Linz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27.9. und 28.9.2024, Fr 14 bis 21:30 Uhr, Sa 8 bis 16 Uhr</a:t>
            </a:r>
          </a:p>
          <a:p>
            <a:pPr algn="l"/>
            <a:r>
              <a:rPr lang="de-AT" sz="9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27.6. und 28.6.2025, Fr 14 bis 21:30 Uhr, Sa 8 bis 16 Uhr</a:t>
            </a:r>
          </a:p>
        </p:txBody>
      </p:sp>
    </p:spTree>
    <p:extLst>
      <p:ext uri="{BB962C8B-B14F-4D97-AF65-F5344CB8AC3E}">
        <p14:creationId xmlns:p14="http://schemas.microsoft.com/office/powerpoint/2010/main" val="43417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IFI">
      <a:dk1>
        <a:srgbClr val="000000"/>
      </a:dk1>
      <a:lt1>
        <a:srgbClr val="FFFFFF"/>
      </a:lt1>
      <a:dk2>
        <a:srgbClr val="0D2500"/>
      </a:dk2>
      <a:lt2>
        <a:srgbClr val="E1E1E1"/>
      </a:lt2>
      <a:accent1>
        <a:srgbClr val="339900"/>
      </a:accent1>
      <a:accent2>
        <a:srgbClr val="5BAC33"/>
      </a:accent2>
      <a:accent3>
        <a:srgbClr val="85C166"/>
      </a:accent3>
      <a:accent4>
        <a:srgbClr val="ACD699"/>
      </a:accent4>
      <a:accent5>
        <a:srgbClr val="D6EBCC"/>
      </a:accent5>
      <a:accent6>
        <a:srgbClr val="339900"/>
      </a:accent6>
      <a:hlink>
        <a:srgbClr val="257300"/>
      </a:hlink>
      <a:folHlink>
        <a:srgbClr val="194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0" tIns="0" rIns="0" bIns="0" rtlCol="0" anchor="t" anchorCtr="0">
        <a:spAutoFit/>
      </a:bodyPr>
      <a:lstStyle>
        <a:defPPr algn="l">
          <a:defRPr sz="9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1A53E260-0A87-482F-985A-053B46557E1C}" vid="{4E82F7A7-F31C-4389-A2F2-B4BCB97FD2E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WIFI_PowerPointVorlage_2022 - OÖ </Template>
  <TotalTime>0</TotalTime>
  <Words>825</Words>
  <Application>Microsoft Office PowerPoint</Application>
  <PresentationFormat>Bildschirmpräsentation (16:9)</PresentationFormat>
  <Paragraphs>136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</vt:lpstr>
      <vt:lpstr>Wingdings</vt:lpstr>
      <vt:lpstr>Office</vt:lpstr>
      <vt:lpstr>PowerPoint-Präsentation</vt:lpstr>
      <vt:lpstr>Netzwerk / Programmierung</vt:lpstr>
      <vt:lpstr>Grafik / Web</vt:lpstr>
      <vt:lpstr>Medienfachmann/-frau – Vorbereitungs-kurse auf die LAP</vt:lpstr>
      <vt:lpstr>Gewerbe</vt:lpstr>
      <vt:lpstr>Gewerbe</vt:lpstr>
      <vt:lpstr>Gewerbe</vt:lpstr>
      <vt:lpstr>Gewerbe</vt:lpstr>
      <vt:lpstr>Gewerbe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Haider Nora - WIFI OÖ</dc:creator>
  <cp:lastModifiedBy>Augustin Selina - WIFI OÖ</cp:lastModifiedBy>
  <cp:revision>39</cp:revision>
  <dcterms:created xsi:type="dcterms:W3CDTF">2023-03-06T16:03:16Z</dcterms:created>
  <dcterms:modified xsi:type="dcterms:W3CDTF">2024-04-25T09:51:10Z</dcterms:modified>
</cp:coreProperties>
</file>