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notesMasterIdLst>
    <p:notesMasterId r:id="rId14"/>
  </p:notesMasterIdLst>
  <p:sldIdLst>
    <p:sldId id="307" r:id="rId2"/>
    <p:sldId id="264" r:id="rId3"/>
    <p:sldId id="313" r:id="rId4"/>
    <p:sldId id="314" r:id="rId5"/>
    <p:sldId id="315" r:id="rId6"/>
    <p:sldId id="316" r:id="rId7"/>
    <p:sldId id="317" r:id="rId8"/>
    <p:sldId id="318" r:id="rId9"/>
    <p:sldId id="319" r:id="rId10"/>
    <p:sldId id="320" r:id="rId11"/>
    <p:sldId id="321" r:id="rId12"/>
    <p:sldId id="322" r:id="rId13"/>
  </p:sldIdLst>
  <p:sldSz cx="9144000" cy="5143500" type="screen16x9"/>
  <p:notesSz cx="6858000" cy="9144000"/>
  <p:embeddedFontLst>
    <p:embeddedFont>
      <p:font typeface="Arsenal" panose="00000500000000000000" pitchFamily="2" charset="0"/>
      <p:regular r:id="rId15"/>
      <p:bold r:id="rId16"/>
      <p:italic r:id="rId17"/>
      <p:boldItalic r:id="rId1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7BF"/>
    <a:srgbClr val="000000"/>
    <a:srgbClr val="AC242A"/>
    <a:srgbClr val="8917A6"/>
    <a:srgbClr val="00973A"/>
    <a:srgbClr val="006F34"/>
    <a:srgbClr val="00A597"/>
    <a:srgbClr val="FF8204"/>
    <a:srgbClr val="DC440A"/>
    <a:srgbClr val="00AB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57" autoAdjust="0"/>
  </p:normalViewPr>
  <p:slideViewPr>
    <p:cSldViewPr snapToGrid="0" snapToObjects="1">
      <p:cViewPr varScale="1">
        <p:scale>
          <a:sx n="145" d="100"/>
          <a:sy n="145" d="100"/>
        </p:scale>
        <p:origin x="60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4D739F-0FF6-1644-8560-2B2B494A9E88}" type="datetimeFigureOut">
              <a:rPr lang="de-DE" smtClean="0"/>
              <a:t>08.05.2024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7490F8-3C3D-7C4B-820A-CD97522313B9}" type="slidenum">
              <a:rPr lang="de-DE" smtClean="0"/>
              <a:t>‹Nr.›</a:t>
            </a:fld>
            <a:endParaRPr lang="de-DE"/>
          </a:p>
        </p:txBody>
      </p:sp>
    </p:spTree>
    <p:extLst>
      <p:ext uri="{BB962C8B-B14F-4D97-AF65-F5344CB8AC3E}">
        <p14:creationId xmlns:p14="http://schemas.microsoft.com/office/powerpoint/2010/main" val="3221192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27490F8-3C3D-7C4B-820A-CD97522313B9}" type="slidenum">
              <a:rPr lang="de-DE" smtClean="0"/>
              <a:t>1</a:t>
            </a:fld>
            <a:endParaRPr lang="de-DE"/>
          </a:p>
        </p:txBody>
      </p:sp>
    </p:spTree>
    <p:extLst>
      <p:ext uri="{BB962C8B-B14F-4D97-AF65-F5344CB8AC3E}">
        <p14:creationId xmlns:p14="http://schemas.microsoft.com/office/powerpoint/2010/main" val="32239151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1a">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257678BF-E162-DEBD-1B5A-651B91B7D3F7}"/>
              </a:ext>
            </a:extLst>
          </p:cNvPr>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le 1"/>
          <p:cNvSpPr>
            <a:spLocks noGrp="1"/>
          </p:cNvSpPr>
          <p:nvPr>
            <p:ph type="ctrTitle" hasCustomPrompt="1"/>
          </p:nvPr>
        </p:nvSpPr>
        <p:spPr>
          <a:xfrm>
            <a:off x="587829" y="1999595"/>
            <a:ext cx="7932057" cy="640857"/>
          </a:xfrm>
        </p:spPr>
        <p:txBody>
          <a:bodyPr lIns="0" tIns="0" rIns="0" bIns="0" anchor="b">
            <a:normAutofit/>
          </a:bodyPr>
          <a:lstStyle>
            <a:lvl1pPr algn="ctr">
              <a:defRPr sz="4400" b="1" i="0">
                <a:solidFill>
                  <a:schemeClr val="bg1"/>
                </a:solidFill>
                <a:latin typeface="Arsenal" pitchFamily="2" charset="77"/>
                <a:cs typeface="Arial" panose="020B0604020202020204" pitchFamily="34" charset="0"/>
              </a:defRPr>
            </a:lvl1pPr>
          </a:lstStyle>
          <a:p>
            <a:r>
              <a:rPr lang="de-DE" dirty="0"/>
              <a:t>TITEL DER PRÄSENTATION</a:t>
            </a:r>
            <a:endParaRPr lang="en-US" dirty="0"/>
          </a:p>
        </p:txBody>
      </p:sp>
      <p:sp>
        <p:nvSpPr>
          <p:cNvPr id="3" name="Subtitle 2"/>
          <p:cNvSpPr>
            <a:spLocks noGrp="1"/>
          </p:cNvSpPr>
          <p:nvPr>
            <p:ph type="subTitle" idx="1" hasCustomPrompt="1"/>
          </p:nvPr>
        </p:nvSpPr>
        <p:spPr>
          <a:xfrm>
            <a:off x="1143000" y="3302492"/>
            <a:ext cx="6858000" cy="640857"/>
          </a:xfrm>
        </p:spPr>
        <p:txBody>
          <a:bodyPr>
            <a:normAutofit/>
          </a:bodyPr>
          <a:lstStyle>
            <a:lvl1pPr marL="0" indent="0" algn="ctr">
              <a:buNone/>
              <a:defRPr sz="2000" b="0" i="0" spc="0">
                <a:solidFill>
                  <a:schemeClr val="tx1"/>
                </a:solidFill>
                <a:latin typeface="Arsenal" pitchFamily="2" charset="77"/>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a:t>UNTERTITEL DER PRÄSENTATION</a:t>
            </a:r>
          </a:p>
        </p:txBody>
      </p:sp>
      <p:pic>
        <p:nvPicPr>
          <p:cNvPr id="16" name="Grafik 15">
            <a:extLst>
              <a:ext uri="{FF2B5EF4-FFF2-40B4-BE49-F238E27FC236}">
                <a16:creationId xmlns:a16="http://schemas.microsoft.com/office/drawing/2014/main" id="{84BB4304-F8C4-AA62-C500-EFB9B94CB45B}"/>
              </a:ext>
            </a:extLst>
          </p:cNvPr>
          <p:cNvPicPr>
            <a:picLocks noChangeAspect="1"/>
          </p:cNvPicPr>
          <p:nvPr userDrawn="1"/>
        </p:nvPicPr>
        <p:blipFill>
          <a:blip r:embed="rId2"/>
          <a:srcRect/>
          <a:stretch/>
        </p:blipFill>
        <p:spPr>
          <a:xfrm>
            <a:off x="4148454" y="485811"/>
            <a:ext cx="847091" cy="1069560"/>
          </a:xfrm>
          <a:prstGeom prst="rect">
            <a:avLst/>
          </a:prstGeom>
        </p:spPr>
      </p:pic>
    </p:spTree>
    <p:extLst>
      <p:ext uri="{BB962C8B-B14F-4D97-AF65-F5344CB8AC3E}">
        <p14:creationId xmlns:p14="http://schemas.microsoft.com/office/powerpoint/2010/main" val="1624741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mit Bild/Tabelle">
    <p:spTree>
      <p:nvGrpSpPr>
        <p:cNvPr id="1" name=""/>
        <p:cNvGrpSpPr/>
        <p:nvPr/>
      </p:nvGrpSpPr>
      <p:grpSpPr>
        <a:xfrm>
          <a:off x="0" y="0"/>
          <a:ext cx="0" cy="0"/>
          <a:chOff x="0" y="0"/>
          <a:chExt cx="0" cy="0"/>
        </a:xfrm>
      </p:grpSpPr>
      <p:sp>
        <p:nvSpPr>
          <p:cNvPr id="10" name="Bildplatzhalter 9">
            <a:extLst>
              <a:ext uri="{FF2B5EF4-FFF2-40B4-BE49-F238E27FC236}">
                <a16:creationId xmlns:a16="http://schemas.microsoft.com/office/drawing/2014/main" id="{2D3D8B9E-4B9C-5943-EB9A-4BF8BCB7B4D1}"/>
              </a:ext>
            </a:extLst>
          </p:cNvPr>
          <p:cNvSpPr>
            <a:spLocks noGrp="1"/>
          </p:cNvSpPr>
          <p:nvPr>
            <p:ph type="pic" sz="quarter" idx="21"/>
          </p:nvPr>
        </p:nvSpPr>
        <p:spPr>
          <a:xfrm>
            <a:off x="6341904" y="0"/>
            <a:ext cx="2802096" cy="5143500"/>
          </a:xfrm>
        </p:spPr>
        <p:txBody>
          <a:bodyPr/>
          <a:lstStyle>
            <a:lvl1pPr marL="0" indent="0">
              <a:buNone/>
              <a:defRPr/>
            </a:lvl1pPr>
          </a:lstStyle>
          <a:p>
            <a:r>
              <a:rPr lang="de-DE"/>
              <a:t>Bild durch Klicken auf Symbol hinzufügen</a:t>
            </a:r>
            <a:endParaRPr lang="de-DE" dirty="0"/>
          </a:p>
        </p:txBody>
      </p:sp>
      <p:sp>
        <p:nvSpPr>
          <p:cNvPr id="2" name="Title 1">
            <a:extLst>
              <a:ext uri="{FF2B5EF4-FFF2-40B4-BE49-F238E27FC236}">
                <a16:creationId xmlns:a16="http://schemas.microsoft.com/office/drawing/2014/main" id="{73E299EB-F3D2-4F2E-A57B-2B51C23DF0A5}"/>
              </a:ext>
            </a:extLst>
          </p:cNvPr>
          <p:cNvSpPr>
            <a:spLocks noGrp="1"/>
          </p:cNvSpPr>
          <p:nvPr>
            <p:ph type="title" hasCustomPrompt="1"/>
          </p:nvPr>
        </p:nvSpPr>
        <p:spPr>
          <a:xfrm>
            <a:off x="628650" y="327635"/>
            <a:ext cx="5396014" cy="457201"/>
          </a:xfrm>
        </p:spPr>
        <p:txBody>
          <a:bodyPr wrap="square" lIns="0" tIns="0" rIns="0" bIns="0" anchor="t" anchorCtr="0">
            <a:spAutoFit/>
          </a:bodyPr>
          <a:lstStyle/>
          <a:p>
            <a:r>
              <a:rPr lang="de-DE" dirty="0"/>
              <a:t>Inhaltsverzeichnis</a:t>
            </a:r>
            <a:endParaRPr lang="en-US" dirty="0"/>
          </a:p>
        </p:txBody>
      </p:sp>
      <p:sp>
        <p:nvSpPr>
          <p:cNvPr id="3" name="Text Placeholder 2">
            <a:extLst>
              <a:ext uri="{FF2B5EF4-FFF2-40B4-BE49-F238E27FC236}">
                <a16:creationId xmlns:a16="http://schemas.microsoft.com/office/drawing/2014/main" id="{6078125A-35AA-51F7-6600-2214AD474847}"/>
              </a:ext>
            </a:extLst>
          </p:cNvPr>
          <p:cNvSpPr>
            <a:spLocks noGrp="1"/>
          </p:cNvSpPr>
          <p:nvPr>
            <p:ph type="body" idx="1"/>
          </p:nvPr>
        </p:nvSpPr>
        <p:spPr>
          <a:xfrm>
            <a:off x="623888" y="878189"/>
            <a:ext cx="5400776" cy="320601"/>
          </a:xfrm>
        </p:spPr>
        <p:txBody>
          <a:bodyPr wrap="square" lIns="0" tIns="0" rIns="0" bIns="0">
            <a:spAutoFit/>
          </a:bodyPr>
          <a:lstStyle>
            <a:lvl1pPr marL="0" indent="0">
              <a:buNone/>
              <a:defRPr sz="2100">
                <a:solidFill>
                  <a:srgbClr val="66666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e Placeholder 3">
            <a:extLst>
              <a:ext uri="{FF2B5EF4-FFF2-40B4-BE49-F238E27FC236}">
                <a16:creationId xmlns:a16="http://schemas.microsoft.com/office/drawing/2014/main" id="{7784A69E-7A5E-627D-636A-D1E1E1DE1CC0}"/>
              </a:ext>
            </a:extLst>
          </p:cNvPr>
          <p:cNvSpPr>
            <a:spLocks noGrp="1"/>
          </p:cNvSpPr>
          <p:nvPr>
            <p:ph type="dt" sz="half" idx="2"/>
          </p:nvPr>
        </p:nvSpPr>
        <p:spPr>
          <a:xfrm>
            <a:off x="7614847" y="4837288"/>
            <a:ext cx="921691" cy="138499"/>
          </a:xfrm>
          <a:prstGeom prst="rect">
            <a:avLst/>
          </a:prstGeom>
        </p:spPr>
        <p:txBody>
          <a:bodyPr vert="horz" lIns="0" tIns="0" rIns="0" bIns="0" rtlCol="0" anchor="ctr"/>
          <a:lstStyle>
            <a:lvl1pPr algn="r">
              <a:defRPr sz="900" b="0" i="0">
                <a:solidFill>
                  <a:schemeClr val="tx1"/>
                </a:solidFill>
                <a:latin typeface="Arsenal" pitchFamily="2" charset="77"/>
                <a:cs typeface="Arial" panose="020B0604020202020204" pitchFamily="34" charset="0"/>
              </a:defRPr>
            </a:lvl1pPr>
          </a:lstStyle>
          <a:p>
            <a:fld id="{7228F633-AFC6-DA42-8974-F4286E4D0ECE}" type="datetime1">
              <a:rPr lang="de-AT" smtClean="0"/>
              <a:pPr/>
              <a:t>08.05.2024</a:t>
            </a:fld>
            <a:endParaRPr lang="de-DE" dirty="0"/>
          </a:p>
        </p:txBody>
      </p:sp>
    </p:spTree>
    <p:extLst>
      <p:ext uri="{BB962C8B-B14F-4D97-AF65-F5344CB8AC3E}">
        <p14:creationId xmlns:p14="http://schemas.microsoft.com/office/powerpoint/2010/main" val="96230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alt ohne Bild/Tabelle">
    <p:spTree>
      <p:nvGrpSpPr>
        <p:cNvPr id="1" name=""/>
        <p:cNvGrpSpPr/>
        <p:nvPr/>
      </p:nvGrpSpPr>
      <p:grpSpPr>
        <a:xfrm>
          <a:off x="0" y="0"/>
          <a:ext cx="0" cy="0"/>
          <a:chOff x="0" y="0"/>
          <a:chExt cx="0" cy="0"/>
        </a:xfrm>
      </p:grpSpPr>
      <p:sp>
        <p:nvSpPr>
          <p:cNvPr id="62" name="Rechteck 61">
            <a:extLst>
              <a:ext uri="{FF2B5EF4-FFF2-40B4-BE49-F238E27FC236}">
                <a16:creationId xmlns:a16="http://schemas.microsoft.com/office/drawing/2014/main" id="{F1F757DD-64DD-2933-3BA0-3C958E95222B}"/>
              </a:ext>
            </a:extLst>
          </p:cNvPr>
          <p:cNvSpPr/>
          <p:nvPr userDrawn="1"/>
        </p:nvSpPr>
        <p:spPr>
          <a:xfrm>
            <a:off x="4156370" y="1425830"/>
            <a:ext cx="4363741" cy="3123882"/>
          </a:xfrm>
          <a:prstGeom prst="rect">
            <a:avLst/>
          </a:prstGeom>
          <a:solidFill>
            <a:srgbClr val="D6EB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73E299EB-F3D2-4F2E-A57B-2B51C23DF0A5}"/>
              </a:ext>
            </a:extLst>
          </p:cNvPr>
          <p:cNvSpPr>
            <a:spLocks noGrp="1"/>
          </p:cNvSpPr>
          <p:nvPr>
            <p:ph type="title" hasCustomPrompt="1"/>
          </p:nvPr>
        </p:nvSpPr>
        <p:spPr>
          <a:xfrm>
            <a:off x="628650" y="327635"/>
            <a:ext cx="5396014" cy="457201"/>
          </a:xfrm>
        </p:spPr>
        <p:txBody>
          <a:bodyPr wrap="square" lIns="0" tIns="0" rIns="0" bIns="0" anchor="t" anchorCtr="0">
            <a:spAutoFit/>
          </a:bodyPr>
          <a:lstStyle/>
          <a:p>
            <a:r>
              <a:rPr lang="de-DE" dirty="0"/>
              <a:t>Inhaltsverzeichnis</a:t>
            </a:r>
            <a:endParaRPr lang="en-US" dirty="0"/>
          </a:p>
        </p:txBody>
      </p:sp>
      <p:sp>
        <p:nvSpPr>
          <p:cNvPr id="3" name="Text Placeholder 2">
            <a:extLst>
              <a:ext uri="{FF2B5EF4-FFF2-40B4-BE49-F238E27FC236}">
                <a16:creationId xmlns:a16="http://schemas.microsoft.com/office/drawing/2014/main" id="{6078125A-35AA-51F7-6600-2214AD474847}"/>
              </a:ext>
            </a:extLst>
          </p:cNvPr>
          <p:cNvSpPr>
            <a:spLocks noGrp="1"/>
          </p:cNvSpPr>
          <p:nvPr>
            <p:ph type="body" idx="1"/>
          </p:nvPr>
        </p:nvSpPr>
        <p:spPr>
          <a:xfrm>
            <a:off x="623888" y="878189"/>
            <a:ext cx="5400776" cy="320601"/>
          </a:xfrm>
        </p:spPr>
        <p:txBody>
          <a:bodyPr wrap="square" lIns="0" tIns="0" rIns="0" bIns="0">
            <a:spAutoFit/>
          </a:bodyPr>
          <a:lstStyle>
            <a:lvl1pPr marL="0" indent="0">
              <a:buNone/>
              <a:defRPr sz="2100">
                <a:solidFill>
                  <a:srgbClr val="66666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cxnSp>
        <p:nvCxnSpPr>
          <p:cNvPr id="6" name="Gerade Verbindung 5">
            <a:extLst>
              <a:ext uri="{FF2B5EF4-FFF2-40B4-BE49-F238E27FC236}">
                <a16:creationId xmlns:a16="http://schemas.microsoft.com/office/drawing/2014/main" id="{61F667A1-AC6B-2C67-0D00-B2DDD99FDADE}"/>
              </a:ext>
            </a:extLst>
          </p:cNvPr>
          <p:cNvCxnSpPr/>
          <p:nvPr userDrawn="1"/>
        </p:nvCxnSpPr>
        <p:spPr>
          <a:xfrm>
            <a:off x="623888" y="1762301"/>
            <a:ext cx="7896223" cy="0"/>
          </a:xfrm>
          <a:prstGeom prst="line">
            <a:avLst/>
          </a:prstGeom>
          <a:ln>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8" name="Gerade Verbindung 7">
            <a:extLst>
              <a:ext uri="{FF2B5EF4-FFF2-40B4-BE49-F238E27FC236}">
                <a16:creationId xmlns:a16="http://schemas.microsoft.com/office/drawing/2014/main" id="{071C02A0-693C-0A6E-2A29-6CD2769F9CAE}"/>
              </a:ext>
            </a:extLst>
          </p:cNvPr>
          <p:cNvCxnSpPr/>
          <p:nvPr userDrawn="1"/>
        </p:nvCxnSpPr>
        <p:spPr>
          <a:xfrm>
            <a:off x="623888" y="2028309"/>
            <a:ext cx="7896223" cy="0"/>
          </a:xfrm>
          <a:prstGeom prst="line">
            <a:avLst/>
          </a:prstGeom>
          <a:ln>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17" name="Gerade Verbindung 16">
            <a:extLst>
              <a:ext uri="{FF2B5EF4-FFF2-40B4-BE49-F238E27FC236}">
                <a16:creationId xmlns:a16="http://schemas.microsoft.com/office/drawing/2014/main" id="{6734625B-9A17-55A3-B927-E4DA91755653}"/>
              </a:ext>
            </a:extLst>
          </p:cNvPr>
          <p:cNvCxnSpPr/>
          <p:nvPr userDrawn="1"/>
        </p:nvCxnSpPr>
        <p:spPr>
          <a:xfrm>
            <a:off x="623888" y="2294317"/>
            <a:ext cx="7896223" cy="0"/>
          </a:xfrm>
          <a:prstGeom prst="line">
            <a:avLst/>
          </a:prstGeom>
          <a:ln>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19" name="Gerade Verbindung 18">
            <a:extLst>
              <a:ext uri="{FF2B5EF4-FFF2-40B4-BE49-F238E27FC236}">
                <a16:creationId xmlns:a16="http://schemas.microsoft.com/office/drawing/2014/main" id="{EC296FFD-983B-1602-58A3-0A70D85E7466}"/>
              </a:ext>
            </a:extLst>
          </p:cNvPr>
          <p:cNvCxnSpPr/>
          <p:nvPr userDrawn="1"/>
        </p:nvCxnSpPr>
        <p:spPr>
          <a:xfrm>
            <a:off x="623888" y="2576949"/>
            <a:ext cx="7896223" cy="0"/>
          </a:xfrm>
          <a:prstGeom prst="line">
            <a:avLst/>
          </a:prstGeom>
          <a:ln>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20" name="Gerade Verbindung 19">
            <a:extLst>
              <a:ext uri="{FF2B5EF4-FFF2-40B4-BE49-F238E27FC236}">
                <a16:creationId xmlns:a16="http://schemas.microsoft.com/office/drawing/2014/main" id="{B938A3EA-D824-830E-EAC6-E5518C4E87D1}"/>
              </a:ext>
            </a:extLst>
          </p:cNvPr>
          <p:cNvCxnSpPr/>
          <p:nvPr userDrawn="1"/>
        </p:nvCxnSpPr>
        <p:spPr>
          <a:xfrm>
            <a:off x="623888" y="2837415"/>
            <a:ext cx="7896223" cy="0"/>
          </a:xfrm>
          <a:prstGeom prst="line">
            <a:avLst/>
          </a:prstGeom>
          <a:ln>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21" name="Gerade Verbindung 20">
            <a:extLst>
              <a:ext uri="{FF2B5EF4-FFF2-40B4-BE49-F238E27FC236}">
                <a16:creationId xmlns:a16="http://schemas.microsoft.com/office/drawing/2014/main" id="{313F0F68-D6F8-87BC-EA18-42FEDF936325}"/>
              </a:ext>
            </a:extLst>
          </p:cNvPr>
          <p:cNvCxnSpPr/>
          <p:nvPr userDrawn="1"/>
        </p:nvCxnSpPr>
        <p:spPr>
          <a:xfrm>
            <a:off x="623888" y="3108963"/>
            <a:ext cx="7896223" cy="0"/>
          </a:xfrm>
          <a:prstGeom prst="line">
            <a:avLst/>
          </a:prstGeom>
          <a:ln>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22" name="Gerade Verbindung 21">
            <a:extLst>
              <a:ext uri="{FF2B5EF4-FFF2-40B4-BE49-F238E27FC236}">
                <a16:creationId xmlns:a16="http://schemas.microsoft.com/office/drawing/2014/main" id="{563A7DAB-CCFD-9CF7-1F18-DBCC4335DCD8}"/>
              </a:ext>
            </a:extLst>
          </p:cNvPr>
          <p:cNvCxnSpPr/>
          <p:nvPr userDrawn="1"/>
        </p:nvCxnSpPr>
        <p:spPr>
          <a:xfrm>
            <a:off x="623888" y="3383283"/>
            <a:ext cx="7896223" cy="0"/>
          </a:xfrm>
          <a:prstGeom prst="line">
            <a:avLst/>
          </a:prstGeom>
          <a:ln>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24" name="Gerade Verbindung 23">
            <a:extLst>
              <a:ext uri="{FF2B5EF4-FFF2-40B4-BE49-F238E27FC236}">
                <a16:creationId xmlns:a16="http://schemas.microsoft.com/office/drawing/2014/main" id="{259BDA20-0CF5-86AF-E985-E62560973086}"/>
              </a:ext>
            </a:extLst>
          </p:cNvPr>
          <p:cNvCxnSpPr/>
          <p:nvPr userDrawn="1"/>
        </p:nvCxnSpPr>
        <p:spPr>
          <a:xfrm>
            <a:off x="623888" y="3649291"/>
            <a:ext cx="7896223" cy="0"/>
          </a:xfrm>
          <a:prstGeom prst="line">
            <a:avLst/>
          </a:prstGeom>
          <a:ln>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26" name="Gerade Verbindung 25">
            <a:extLst>
              <a:ext uri="{FF2B5EF4-FFF2-40B4-BE49-F238E27FC236}">
                <a16:creationId xmlns:a16="http://schemas.microsoft.com/office/drawing/2014/main" id="{AC89E518-7838-E4BD-C47F-DD8ADE3B0B7E}"/>
              </a:ext>
            </a:extLst>
          </p:cNvPr>
          <p:cNvCxnSpPr/>
          <p:nvPr userDrawn="1"/>
        </p:nvCxnSpPr>
        <p:spPr>
          <a:xfrm>
            <a:off x="623888" y="3906986"/>
            <a:ext cx="7896223" cy="0"/>
          </a:xfrm>
          <a:prstGeom prst="line">
            <a:avLst/>
          </a:prstGeom>
          <a:ln>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27" name="Gerade Verbindung 26">
            <a:extLst>
              <a:ext uri="{FF2B5EF4-FFF2-40B4-BE49-F238E27FC236}">
                <a16:creationId xmlns:a16="http://schemas.microsoft.com/office/drawing/2014/main" id="{8D369C44-3593-5A3E-CEB6-A77EE620EDE6}"/>
              </a:ext>
            </a:extLst>
          </p:cNvPr>
          <p:cNvCxnSpPr/>
          <p:nvPr userDrawn="1"/>
        </p:nvCxnSpPr>
        <p:spPr>
          <a:xfrm>
            <a:off x="623888" y="4192389"/>
            <a:ext cx="7896223" cy="0"/>
          </a:xfrm>
          <a:prstGeom prst="line">
            <a:avLst/>
          </a:prstGeom>
          <a:ln>
            <a:solidFill>
              <a:srgbClr val="666666"/>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DCB3322D-BA3B-87AA-27F1-09890790275E}"/>
              </a:ext>
            </a:extLst>
          </p:cNvPr>
          <p:cNvSpPr>
            <a:spLocks noGrp="1"/>
          </p:cNvSpPr>
          <p:nvPr>
            <p:ph type="body" idx="10" hasCustomPrompt="1"/>
          </p:nvPr>
        </p:nvSpPr>
        <p:spPr>
          <a:xfrm>
            <a:off x="623889" y="1533840"/>
            <a:ext cx="3416096" cy="3123883"/>
          </a:xfrm>
          <a:noFill/>
        </p:spPr>
        <p:txBody>
          <a:bodyPr lIns="0" tIns="0" rIns="0" bIns="0" anchor="t" anchorCtr="0">
            <a:normAutofit/>
          </a:bodyPr>
          <a:lstStyle>
            <a:lvl1pPr marL="0" marR="0" indent="0" algn="l" defTabSz="685800" rtl="0" eaLnBrk="1" fontAlgn="auto" latinLnBrk="0" hangingPunct="1">
              <a:lnSpc>
                <a:spcPct val="100000"/>
              </a:lnSpc>
              <a:spcBef>
                <a:spcPts val="0"/>
              </a:spcBef>
              <a:spcAft>
                <a:spcPts val="750"/>
              </a:spcAft>
              <a:buClr>
                <a:srgbClr val="85C266"/>
              </a:buClr>
              <a:buSzTx/>
              <a:buFont typeface="Wingdings" pitchFamily="2" charset="2"/>
              <a:buNone/>
              <a:tabLst/>
              <a:defRPr sz="1100">
                <a:solidFill>
                  <a:srgbClr val="66666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marL="0" marR="0" lvl="0" indent="0" algn="l" defTabSz="685800" rtl="0" eaLnBrk="1" fontAlgn="auto" latinLnBrk="0" hangingPunct="1">
              <a:lnSpc>
                <a:spcPct val="100000"/>
              </a:lnSpc>
              <a:spcBef>
                <a:spcPts val="0"/>
              </a:spcBef>
              <a:spcAft>
                <a:spcPts val="750"/>
              </a:spcAft>
              <a:buClr>
                <a:srgbClr val="85C266"/>
              </a:buClr>
              <a:buSzTx/>
              <a:buFont typeface="Wingdings" pitchFamily="2" charset="2"/>
              <a:buNone/>
              <a:tabLst/>
              <a:defRPr/>
            </a:pPr>
            <a:r>
              <a:rPr lang="de-DE" dirty="0" err="1"/>
              <a:t>Nr</a:t>
            </a:r>
            <a:r>
              <a:rPr lang="de-DE" dirty="0"/>
              <a:t>	</a:t>
            </a:r>
            <a:r>
              <a:rPr lang="de-AT" dirty="0" err="1"/>
              <a:t>Nullam</a:t>
            </a:r>
            <a:r>
              <a:rPr lang="de-AT" dirty="0"/>
              <a:t> </a:t>
            </a:r>
            <a:r>
              <a:rPr lang="de-AT" dirty="0" err="1"/>
              <a:t>dictum</a:t>
            </a:r>
            <a:r>
              <a:rPr lang="de-AT" dirty="0"/>
              <a:t> </a:t>
            </a:r>
            <a:r>
              <a:rPr lang="de-AT" dirty="0" err="1"/>
              <a:t>felis</a:t>
            </a:r>
            <a:r>
              <a:rPr lang="de-AT" dirty="0"/>
              <a:t> </a:t>
            </a:r>
            <a:r>
              <a:rPr lang="de-AT" dirty="0" err="1"/>
              <a:t>eu</a:t>
            </a:r>
            <a:r>
              <a:rPr lang="de-AT" dirty="0"/>
              <a:t> pede	</a:t>
            </a:r>
            <a:r>
              <a:rPr lang="de-DE" dirty="0"/>
              <a:t> </a:t>
            </a:r>
            <a:r>
              <a:rPr lang="de-DE" dirty="0" err="1"/>
              <a:t>Nr</a:t>
            </a:r>
            <a:endParaRPr lang="de-AT" dirty="0"/>
          </a:p>
          <a:p>
            <a:pPr marL="0" marR="0" lvl="0" indent="0" algn="l" defTabSz="685800" rtl="0" eaLnBrk="1" fontAlgn="auto" latinLnBrk="0" hangingPunct="1">
              <a:lnSpc>
                <a:spcPct val="100000"/>
              </a:lnSpc>
              <a:spcBef>
                <a:spcPts val="0"/>
              </a:spcBef>
              <a:spcAft>
                <a:spcPts val="750"/>
              </a:spcAft>
              <a:buClr>
                <a:srgbClr val="85C266"/>
              </a:buClr>
              <a:buSzTx/>
              <a:buFont typeface="Wingdings" pitchFamily="2" charset="2"/>
              <a:buNone/>
              <a:tabLst/>
              <a:defRPr/>
            </a:pPr>
            <a:endParaRPr lang="de-DE" dirty="0"/>
          </a:p>
        </p:txBody>
      </p:sp>
      <p:sp>
        <p:nvSpPr>
          <p:cNvPr id="39" name="Text Placeholder 2">
            <a:extLst>
              <a:ext uri="{FF2B5EF4-FFF2-40B4-BE49-F238E27FC236}">
                <a16:creationId xmlns:a16="http://schemas.microsoft.com/office/drawing/2014/main" id="{5D926654-D1D6-A5F2-4186-141C1D9E6525}"/>
              </a:ext>
            </a:extLst>
          </p:cNvPr>
          <p:cNvSpPr>
            <a:spLocks noGrp="1"/>
          </p:cNvSpPr>
          <p:nvPr>
            <p:ph type="body" idx="22" hasCustomPrompt="1"/>
          </p:nvPr>
        </p:nvSpPr>
        <p:spPr>
          <a:xfrm>
            <a:off x="4333174" y="1533840"/>
            <a:ext cx="4037741" cy="3123883"/>
          </a:xfrm>
          <a:noFill/>
        </p:spPr>
        <p:txBody>
          <a:bodyPr lIns="0" tIns="0" rIns="0" bIns="0" anchor="t" anchorCtr="0">
            <a:normAutofit/>
          </a:bodyPr>
          <a:lstStyle>
            <a:lvl1pPr marL="0" marR="0" indent="0" algn="l" defTabSz="685800" rtl="0" eaLnBrk="1" fontAlgn="auto" latinLnBrk="0" hangingPunct="1">
              <a:lnSpc>
                <a:spcPct val="100000"/>
              </a:lnSpc>
              <a:spcBef>
                <a:spcPts val="0"/>
              </a:spcBef>
              <a:spcAft>
                <a:spcPts val="750"/>
              </a:spcAft>
              <a:buClr>
                <a:srgbClr val="85C266"/>
              </a:buClr>
              <a:buSzTx/>
              <a:buFont typeface="Wingdings" pitchFamily="2" charset="2"/>
              <a:buNone/>
              <a:tabLst/>
              <a:defRPr sz="1100">
                <a:solidFill>
                  <a:srgbClr val="66666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marL="0" marR="0" lvl="0" indent="0" algn="l" defTabSz="685800" rtl="0" eaLnBrk="1" fontAlgn="auto" latinLnBrk="0" hangingPunct="1">
              <a:lnSpc>
                <a:spcPct val="100000"/>
              </a:lnSpc>
              <a:spcBef>
                <a:spcPts val="0"/>
              </a:spcBef>
              <a:spcAft>
                <a:spcPts val="750"/>
              </a:spcAft>
              <a:buClr>
                <a:srgbClr val="85C266"/>
              </a:buClr>
              <a:buSzTx/>
              <a:buFont typeface="Wingdings" pitchFamily="2" charset="2"/>
              <a:buNone/>
              <a:tabLst/>
              <a:defRPr/>
            </a:pPr>
            <a:r>
              <a:rPr lang="de-DE" dirty="0" err="1"/>
              <a:t>Nr</a:t>
            </a:r>
            <a:r>
              <a:rPr lang="de-DE" dirty="0"/>
              <a:t>	</a:t>
            </a:r>
            <a:r>
              <a:rPr lang="de-AT" dirty="0" err="1"/>
              <a:t>Nullam</a:t>
            </a:r>
            <a:r>
              <a:rPr lang="de-AT" dirty="0"/>
              <a:t> </a:t>
            </a:r>
            <a:r>
              <a:rPr lang="de-AT" dirty="0" err="1"/>
              <a:t>dictum</a:t>
            </a:r>
            <a:r>
              <a:rPr lang="de-AT" dirty="0"/>
              <a:t> </a:t>
            </a:r>
            <a:r>
              <a:rPr lang="de-AT" dirty="0" err="1"/>
              <a:t>felis</a:t>
            </a:r>
            <a:r>
              <a:rPr lang="de-AT" dirty="0"/>
              <a:t> </a:t>
            </a:r>
            <a:r>
              <a:rPr lang="de-AT" dirty="0" err="1"/>
              <a:t>eu</a:t>
            </a:r>
            <a:r>
              <a:rPr lang="de-AT" dirty="0"/>
              <a:t> pede	</a:t>
            </a:r>
            <a:r>
              <a:rPr lang="de-DE" dirty="0"/>
              <a:t> 	</a:t>
            </a:r>
            <a:r>
              <a:rPr lang="de-DE" dirty="0" err="1"/>
              <a:t>Nr</a:t>
            </a:r>
            <a:endParaRPr lang="de-AT" dirty="0"/>
          </a:p>
          <a:p>
            <a:pPr marL="0" marR="0" lvl="0" indent="0" algn="l" defTabSz="685800" rtl="0" eaLnBrk="1" fontAlgn="auto" latinLnBrk="0" hangingPunct="1">
              <a:lnSpc>
                <a:spcPct val="100000"/>
              </a:lnSpc>
              <a:spcBef>
                <a:spcPts val="0"/>
              </a:spcBef>
              <a:spcAft>
                <a:spcPts val="750"/>
              </a:spcAft>
              <a:buClr>
                <a:srgbClr val="85C266"/>
              </a:buClr>
              <a:buSzTx/>
              <a:buFont typeface="Wingdings" pitchFamily="2" charset="2"/>
              <a:buNone/>
              <a:tabLst/>
              <a:defRPr/>
            </a:pPr>
            <a:endParaRPr lang="de-DE" dirty="0"/>
          </a:p>
        </p:txBody>
      </p:sp>
      <p:sp>
        <p:nvSpPr>
          <p:cNvPr id="4" name="Date Placeholder 3">
            <a:extLst>
              <a:ext uri="{FF2B5EF4-FFF2-40B4-BE49-F238E27FC236}">
                <a16:creationId xmlns:a16="http://schemas.microsoft.com/office/drawing/2014/main" id="{7FD48D97-6E61-17DD-0DAA-268C8B3D1090}"/>
              </a:ext>
            </a:extLst>
          </p:cNvPr>
          <p:cNvSpPr>
            <a:spLocks noGrp="1"/>
          </p:cNvSpPr>
          <p:nvPr>
            <p:ph type="dt" sz="half" idx="2"/>
          </p:nvPr>
        </p:nvSpPr>
        <p:spPr>
          <a:xfrm>
            <a:off x="7614847" y="4837288"/>
            <a:ext cx="921691" cy="138499"/>
          </a:xfrm>
          <a:prstGeom prst="rect">
            <a:avLst/>
          </a:prstGeom>
        </p:spPr>
        <p:txBody>
          <a:bodyPr vert="horz" lIns="0" tIns="0" rIns="0" bIns="0" rtlCol="0" anchor="ctr"/>
          <a:lstStyle>
            <a:lvl1pPr algn="r">
              <a:defRPr sz="900" b="0" i="0">
                <a:solidFill>
                  <a:schemeClr val="tx1"/>
                </a:solidFill>
                <a:latin typeface="Arsenal" pitchFamily="2" charset="77"/>
                <a:cs typeface="Arial" panose="020B0604020202020204" pitchFamily="34" charset="0"/>
              </a:defRPr>
            </a:lvl1pPr>
          </a:lstStyle>
          <a:p>
            <a:fld id="{7228F633-AFC6-DA42-8974-F4286E4D0ECE}" type="datetime1">
              <a:rPr lang="de-AT" smtClean="0"/>
              <a:pPr/>
              <a:t>08.05.2024</a:t>
            </a:fld>
            <a:endParaRPr lang="de-DE" dirty="0"/>
          </a:p>
        </p:txBody>
      </p:sp>
    </p:spTree>
    <p:extLst>
      <p:ext uri="{BB962C8B-B14F-4D97-AF65-F5344CB8AC3E}">
        <p14:creationId xmlns:p14="http://schemas.microsoft.com/office/powerpoint/2010/main" val="1066903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ur Text Aufzählun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35BC29CA-AE6C-FADB-D50E-2CF8CCF08161}"/>
              </a:ext>
            </a:extLst>
          </p:cNvPr>
          <p:cNvSpPr>
            <a:spLocks noGrp="1"/>
          </p:cNvSpPr>
          <p:nvPr>
            <p:ph type="dt" sz="half" idx="10"/>
          </p:nvPr>
        </p:nvSpPr>
        <p:spPr/>
        <p:txBody>
          <a:bodyPr/>
          <a:lstStyle/>
          <a:p>
            <a:fld id="{7228F633-AFC6-DA42-8974-F4286E4D0ECE}" type="datetime1">
              <a:rPr lang="de-AT" smtClean="0"/>
              <a:pPr/>
              <a:t>08.05.2024</a:t>
            </a:fld>
            <a:endParaRPr lang="de-DE" dirty="0"/>
          </a:p>
        </p:txBody>
      </p:sp>
      <p:sp>
        <p:nvSpPr>
          <p:cNvPr id="4" name="Textplatzhalter 4">
            <a:extLst>
              <a:ext uri="{FF2B5EF4-FFF2-40B4-BE49-F238E27FC236}">
                <a16:creationId xmlns:a16="http://schemas.microsoft.com/office/drawing/2014/main" id="{79FF0D8F-21AE-FDCB-3900-0DF3518BC7EE}"/>
              </a:ext>
            </a:extLst>
          </p:cNvPr>
          <p:cNvSpPr>
            <a:spLocks noGrp="1"/>
          </p:cNvSpPr>
          <p:nvPr>
            <p:ph type="body" sz="quarter" idx="16"/>
          </p:nvPr>
        </p:nvSpPr>
        <p:spPr>
          <a:xfrm>
            <a:off x="623887" y="1352550"/>
            <a:ext cx="7886699" cy="3290888"/>
          </a:xfrm>
        </p:spPr>
        <p:txBody>
          <a:bodyPr lIns="0" tIns="0" rIns="0" bIns="0">
            <a:normAutofit/>
          </a:bodyPr>
          <a:lstStyle>
            <a:lvl1pPr marL="171450" indent="-171450">
              <a:lnSpc>
                <a:spcPct val="150000"/>
              </a:lnSpc>
              <a:buClr>
                <a:srgbClr val="85C266"/>
              </a:buClr>
              <a:buFont typeface="Wingdings" pitchFamily="2" charset="2"/>
              <a:buChar char="Ø"/>
              <a:defRPr sz="1100"/>
            </a:lvl1pPr>
            <a:lvl2pPr marL="342900" indent="0">
              <a:lnSpc>
                <a:spcPts val="2160"/>
              </a:lnSpc>
              <a:buClr>
                <a:srgbClr val="85C266"/>
              </a:buClr>
              <a:buFontTx/>
              <a:buNone/>
              <a:defRPr/>
            </a:lvl2pPr>
            <a:lvl3pPr marL="685800" indent="0">
              <a:lnSpc>
                <a:spcPts val="1800"/>
              </a:lnSpc>
              <a:buClr>
                <a:srgbClr val="85C266"/>
              </a:buClr>
              <a:buFontTx/>
              <a:buNone/>
              <a:defRPr/>
            </a:lvl3pPr>
            <a:lvl4pPr marL="1028700" indent="0">
              <a:lnSpc>
                <a:spcPts val="1620"/>
              </a:lnSpc>
              <a:buClr>
                <a:srgbClr val="85C266"/>
              </a:buClr>
              <a:buFontTx/>
              <a:buNone/>
              <a:defRPr/>
            </a:lvl4pPr>
            <a:lvl5pPr marL="1371600" indent="0">
              <a:lnSpc>
                <a:spcPts val="1320"/>
              </a:lnSpc>
              <a:buClr>
                <a:srgbClr val="85C266"/>
              </a:buClr>
              <a:buFontTx/>
              <a:buNone/>
              <a:defRPr/>
            </a:lvl5pPr>
          </a:lstStyle>
          <a:p>
            <a:pPr lvl="0"/>
            <a:r>
              <a:rPr lang="de-DE"/>
              <a:t>Mastertextformat bearbeiten</a:t>
            </a:r>
          </a:p>
          <a:p>
            <a:pPr lvl="1"/>
            <a:r>
              <a:rPr lang="de-DE"/>
              <a:t>Zweite Ebene</a:t>
            </a:r>
          </a:p>
          <a:p>
            <a:pPr lvl="2"/>
            <a:r>
              <a:rPr lang="de-DE"/>
              <a:t>Dritte Ebene</a:t>
            </a:r>
          </a:p>
          <a:p>
            <a:pPr lvl="3"/>
            <a:r>
              <a:rPr lang="de-DE"/>
              <a:t>Vierte Ebene</a:t>
            </a:r>
          </a:p>
        </p:txBody>
      </p:sp>
      <p:sp>
        <p:nvSpPr>
          <p:cNvPr id="5" name="Title 1">
            <a:extLst>
              <a:ext uri="{FF2B5EF4-FFF2-40B4-BE49-F238E27FC236}">
                <a16:creationId xmlns:a16="http://schemas.microsoft.com/office/drawing/2014/main" id="{A28032DB-C735-2D91-39F0-3E6D3921B86D}"/>
              </a:ext>
            </a:extLst>
          </p:cNvPr>
          <p:cNvSpPr>
            <a:spLocks noGrp="1"/>
          </p:cNvSpPr>
          <p:nvPr>
            <p:ph type="title"/>
          </p:nvPr>
        </p:nvSpPr>
        <p:spPr>
          <a:xfrm>
            <a:off x="628650" y="327635"/>
            <a:ext cx="7886700" cy="457201"/>
          </a:xfrm>
        </p:spPr>
        <p:txBody>
          <a:bodyPr lIns="0" tIns="0" rIns="0" bIns="0" anchor="t" anchorCtr="0">
            <a:spAutoFit/>
          </a:bodyPr>
          <a:lstStyle/>
          <a:p>
            <a:r>
              <a:rPr lang="de-DE"/>
              <a:t>Mastertitelformat bearbeiten</a:t>
            </a:r>
            <a:endParaRPr lang="en-US" dirty="0"/>
          </a:p>
        </p:txBody>
      </p:sp>
      <p:sp>
        <p:nvSpPr>
          <p:cNvPr id="6" name="Text Placeholder 2">
            <a:extLst>
              <a:ext uri="{FF2B5EF4-FFF2-40B4-BE49-F238E27FC236}">
                <a16:creationId xmlns:a16="http://schemas.microsoft.com/office/drawing/2014/main" id="{B6318E52-4103-2C8F-B6EC-4EA2308CB8EF}"/>
              </a:ext>
            </a:extLst>
          </p:cNvPr>
          <p:cNvSpPr>
            <a:spLocks noGrp="1"/>
          </p:cNvSpPr>
          <p:nvPr>
            <p:ph type="body" idx="1"/>
          </p:nvPr>
        </p:nvSpPr>
        <p:spPr>
          <a:xfrm>
            <a:off x="623888" y="878189"/>
            <a:ext cx="7886700" cy="290849"/>
          </a:xfrm>
        </p:spPr>
        <p:txBody>
          <a:bodyPr lIns="0" tIns="0" rIns="0" bIns="0">
            <a:spAutoFit/>
          </a:bodyPr>
          <a:lstStyle>
            <a:lvl1pPr marL="0" indent="0">
              <a:buNone/>
              <a:defRPr sz="2100">
                <a:solidFill>
                  <a:srgbClr val="66666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Tree>
    <p:extLst>
      <p:ext uri="{BB962C8B-B14F-4D97-AF65-F5344CB8AC3E}">
        <p14:creationId xmlns:p14="http://schemas.microsoft.com/office/powerpoint/2010/main" val="2095733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ur Text einspalti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430BB26-0981-A7D6-E683-36A18659E682}"/>
              </a:ext>
            </a:extLst>
          </p:cNvPr>
          <p:cNvSpPr/>
          <p:nvPr userDrawn="1"/>
        </p:nvSpPr>
        <p:spPr>
          <a:xfrm>
            <a:off x="8536538" y="140876"/>
            <a:ext cx="457201" cy="457201"/>
          </a:xfrm>
          <a:prstGeom prst="ellipse">
            <a:avLst/>
          </a:prstGeom>
          <a:solidFill>
            <a:srgbClr val="ADD69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86F2B6E5-3131-754A-9D2C-4798B0C6C833}" type="slidenum">
              <a:rPr lang="de-DE" sz="1200" smtClean="0"/>
              <a:pPr/>
              <a:t>‹Nr.›</a:t>
            </a:fld>
            <a:endParaRPr lang="de-DE" sz="1200" dirty="0"/>
          </a:p>
        </p:txBody>
      </p:sp>
      <p:sp>
        <p:nvSpPr>
          <p:cNvPr id="7" name="Title 1">
            <a:extLst>
              <a:ext uri="{FF2B5EF4-FFF2-40B4-BE49-F238E27FC236}">
                <a16:creationId xmlns:a16="http://schemas.microsoft.com/office/drawing/2014/main" id="{01B06C84-F235-4776-E890-2564EE778BF0}"/>
              </a:ext>
            </a:extLst>
          </p:cNvPr>
          <p:cNvSpPr>
            <a:spLocks noGrp="1"/>
          </p:cNvSpPr>
          <p:nvPr>
            <p:ph type="title"/>
          </p:nvPr>
        </p:nvSpPr>
        <p:spPr>
          <a:xfrm>
            <a:off x="628650" y="327635"/>
            <a:ext cx="7886700" cy="457201"/>
          </a:xfrm>
        </p:spPr>
        <p:txBody>
          <a:bodyPr lIns="0" tIns="0" rIns="0" bIns="0" anchor="t" anchorCtr="0">
            <a:spAutoFit/>
          </a:bodyPr>
          <a:lstStyle/>
          <a:p>
            <a:r>
              <a:rPr lang="de-DE"/>
              <a:t>Mastertitelformat bearbeiten</a:t>
            </a:r>
            <a:endParaRPr lang="en-US" dirty="0"/>
          </a:p>
        </p:txBody>
      </p:sp>
      <p:sp>
        <p:nvSpPr>
          <p:cNvPr id="8" name="Text Placeholder 2">
            <a:extLst>
              <a:ext uri="{FF2B5EF4-FFF2-40B4-BE49-F238E27FC236}">
                <a16:creationId xmlns:a16="http://schemas.microsoft.com/office/drawing/2014/main" id="{C5489A6A-F80C-7567-7028-BE54663792A3}"/>
              </a:ext>
            </a:extLst>
          </p:cNvPr>
          <p:cNvSpPr>
            <a:spLocks noGrp="1"/>
          </p:cNvSpPr>
          <p:nvPr>
            <p:ph type="body" idx="1"/>
          </p:nvPr>
        </p:nvSpPr>
        <p:spPr>
          <a:xfrm>
            <a:off x="623888" y="878189"/>
            <a:ext cx="7886700" cy="290849"/>
          </a:xfrm>
        </p:spPr>
        <p:txBody>
          <a:bodyPr lIns="0" tIns="0" rIns="0" bIns="0">
            <a:spAutoFit/>
          </a:bodyPr>
          <a:lstStyle>
            <a:lvl1pPr marL="0" indent="0">
              <a:buNone/>
              <a:defRPr sz="2100">
                <a:solidFill>
                  <a:srgbClr val="66666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15" name="Textplatzhalter 4">
            <a:extLst>
              <a:ext uri="{FF2B5EF4-FFF2-40B4-BE49-F238E27FC236}">
                <a16:creationId xmlns:a16="http://schemas.microsoft.com/office/drawing/2014/main" id="{5E31664F-E720-F337-102F-987E6DE8F991}"/>
              </a:ext>
            </a:extLst>
          </p:cNvPr>
          <p:cNvSpPr>
            <a:spLocks noGrp="1"/>
          </p:cNvSpPr>
          <p:nvPr>
            <p:ph type="body" sz="quarter" idx="16"/>
          </p:nvPr>
        </p:nvSpPr>
        <p:spPr>
          <a:xfrm>
            <a:off x="623887" y="1352550"/>
            <a:ext cx="7886699" cy="3290888"/>
          </a:xfrm>
        </p:spPr>
        <p:txBody>
          <a:bodyPr lIns="0" tIns="0" rIns="0" bIns="0">
            <a:normAutofit/>
          </a:bodyPr>
          <a:lstStyle>
            <a:lvl1pPr marL="0" indent="0">
              <a:lnSpc>
                <a:spcPct val="150000"/>
              </a:lnSpc>
              <a:buClr>
                <a:srgbClr val="85C266"/>
              </a:buClr>
              <a:buFontTx/>
              <a:buNone/>
              <a:defRPr sz="1100"/>
            </a:lvl1pPr>
            <a:lvl2pPr marL="342900" indent="0">
              <a:lnSpc>
                <a:spcPts val="2160"/>
              </a:lnSpc>
              <a:buClr>
                <a:srgbClr val="85C266"/>
              </a:buClr>
              <a:buFontTx/>
              <a:buNone/>
              <a:defRPr/>
            </a:lvl2pPr>
            <a:lvl3pPr marL="685800" indent="0">
              <a:lnSpc>
                <a:spcPts val="1800"/>
              </a:lnSpc>
              <a:buClr>
                <a:srgbClr val="85C266"/>
              </a:buClr>
              <a:buFontTx/>
              <a:buNone/>
              <a:defRPr/>
            </a:lvl3pPr>
            <a:lvl4pPr marL="1028700" indent="0">
              <a:lnSpc>
                <a:spcPts val="1620"/>
              </a:lnSpc>
              <a:buClr>
                <a:srgbClr val="85C266"/>
              </a:buClr>
              <a:buFontTx/>
              <a:buNone/>
              <a:defRPr/>
            </a:lvl4pPr>
            <a:lvl5pPr marL="1371600" indent="0">
              <a:lnSpc>
                <a:spcPts val="1320"/>
              </a:lnSpc>
              <a:buClr>
                <a:srgbClr val="85C266"/>
              </a:buClr>
              <a:buFontTx/>
              <a:buNone/>
              <a:defRPr/>
            </a:lvl5pPr>
          </a:lstStyle>
          <a:p>
            <a:pPr lvl="0"/>
            <a:r>
              <a:rPr lang="de-DE"/>
              <a:t>Mastertextformat bearbeiten</a:t>
            </a:r>
          </a:p>
        </p:txBody>
      </p:sp>
      <p:sp>
        <p:nvSpPr>
          <p:cNvPr id="2" name="Date Placeholder 3">
            <a:extLst>
              <a:ext uri="{FF2B5EF4-FFF2-40B4-BE49-F238E27FC236}">
                <a16:creationId xmlns:a16="http://schemas.microsoft.com/office/drawing/2014/main" id="{D52CF46A-17A8-7868-5EAB-9692C28E03F8}"/>
              </a:ext>
            </a:extLst>
          </p:cNvPr>
          <p:cNvSpPr>
            <a:spLocks noGrp="1"/>
          </p:cNvSpPr>
          <p:nvPr>
            <p:ph type="dt" sz="half" idx="2"/>
          </p:nvPr>
        </p:nvSpPr>
        <p:spPr>
          <a:xfrm>
            <a:off x="7614847" y="4837288"/>
            <a:ext cx="921691" cy="138499"/>
          </a:xfrm>
          <a:prstGeom prst="rect">
            <a:avLst/>
          </a:prstGeom>
        </p:spPr>
        <p:txBody>
          <a:bodyPr vert="horz" lIns="0" tIns="0" rIns="0" bIns="0" rtlCol="0" anchor="ctr"/>
          <a:lstStyle>
            <a:lvl1pPr algn="r">
              <a:defRPr sz="900" b="0" i="0">
                <a:solidFill>
                  <a:schemeClr val="tx1"/>
                </a:solidFill>
                <a:latin typeface="Arsenal" pitchFamily="2" charset="77"/>
                <a:cs typeface="Arial" panose="020B0604020202020204" pitchFamily="34" charset="0"/>
              </a:defRPr>
            </a:lvl1pPr>
          </a:lstStyle>
          <a:p>
            <a:fld id="{7228F633-AFC6-DA42-8974-F4286E4D0ECE}" type="datetime1">
              <a:rPr lang="de-AT" smtClean="0"/>
              <a:pPr/>
              <a:t>08.05.2024</a:t>
            </a:fld>
            <a:endParaRPr lang="de-DE" dirty="0"/>
          </a:p>
        </p:txBody>
      </p:sp>
    </p:spTree>
    <p:extLst>
      <p:ext uri="{BB962C8B-B14F-4D97-AF65-F5344CB8AC3E}">
        <p14:creationId xmlns:p14="http://schemas.microsoft.com/office/powerpoint/2010/main" val="3256828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ur Text zweispalti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B06C84-F235-4776-E890-2564EE778BF0}"/>
              </a:ext>
            </a:extLst>
          </p:cNvPr>
          <p:cNvSpPr>
            <a:spLocks noGrp="1"/>
          </p:cNvSpPr>
          <p:nvPr>
            <p:ph type="title"/>
          </p:nvPr>
        </p:nvSpPr>
        <p:spPr>
          <a:xfrm>
            <a:off x="628650" y="327635"/>
            <a:ext cx="7886700" cy="457201"/>
          </a:xfrm>
        </p:spPr>
        <p:txBody>
          <a:bodyPr lIns="0" tIns="0" rIns="0" bIns="0" anchor="t" anchorCtr="0">
            <a:spAutoFit/>
          </a:bodyPr>
          <a:lstStyle/>
          <a:p>
            <a:r>
              <a:rPr lang="de-DE"/>
              <a:t>Mastertitelformat bearbeiten</a:t>
            </a:r>
            <a:endParaRPr lang="en-US" dirty="0"/>
          </a:p>
        </p:txBody>
      </p:sp>
      <p:sp>
        <p:nvSpPr>
          <p:cNvPr id="8" name="Text Placeholder 2">
            <a:extLst>
              <a:ext uri="{FF2B5EF4-FFF2-40B4-BE49-F238E27FC236}">
                <a16:creationId xmlns:a16="http://schemas.microsoft.com/office/drawing/2014/main" id="{C5489A6A-F80C-7567-7028-BE54663792A3}"/>
              </a:ext>
            </a:extLst>
          </p:cNvPr>
          <p:cNvSpPr>
            <a:spLocks noGrp="1"/>
          </p:cNvSpPr>
          <p:nvPr>
            <p:ph type="body" idx="1"/>
          </p:nvPr>
        </p:nvSpPr>
        <p:spPr>
          <a:xfrm>
            <a:off x="623888" y="878189"/>
            <a:ext cx="7886700" cy="290849"/>
          </a:xfrm>
        </p:spPr>
        <p:txBody>
          <a:bodyPr lIns="0" tIns="0" rIns="0" bIns="0">
            <a:spAutoFit/>
          </a:bodyPr>
          <a:lstStyle>
            <a:lvl1pPr marL="0" indent="0">
              <a:buNone/>
              <a:defRPr sz="2100">
                <a:solidFill>
                  <a:srgbClr val="66666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15" name="Textplatzhalter 4">
            <a:extLst>
              <a:ext uri="{FF2B5EF4-FFF2-40B4-BE49-F238E27FC236}">
                <a16:creationId xmlns:a16="http://schemas.microsoft.com/office/drawing/2014/main" id="{5E31664F-E720-F337-102F-987E6DE8F991}"/>
              </a:ext>
            </a:extLst>
          </p:cNvPr>
          <p:cNvSpPr>
            <a:spLocks noGrp="1"/>
          </p:cNvSpPr>
          <p:nvPr>
            <p:ph type="body" sz="quarter" idx="16"/>
          </p:nvPr>
        </p:nvSpPr>
        <p:spPr>
          <a:xfrm>
            <a:off x="623887" y="1352550"/>
            <a:ext cx="7886699" cy="3290888"/>
          </a:xfrm>
        </p:spPr>
        <p:txBody>
          <a:bodyPr lIns="0" tIns="0" rIns="0" bIns="0" numCol="2" spcCol="180000">
            <a:normAutofit/>
          </a:bodyPr>
          <a:lstStyle>
            <a:lvl1pPr marL="0" indent="0">
              <a:lnSpc>
                <a:spcPct val="150000"/>
              </a:lnSpc>
              <a:buClr>
                <a:srgbClr val="85C266"/>
              </a:buClr>
              <a:buFontTx/>
              <a:buNone/>
              <a:defRPr sz="1100"/>
            </a:lvl1pPr>
            <a:lvl2pPr marL="342900" indent="0">
              <a:lnSpc>
                <a:spcPts val="2160"/>
              </a:lnSpc>
              <a:buClr>
                <a:srgbClr val="85C266"/>
              </a:buClr>
              <a:buFontTx/>
              <a:buNone/>
              <a:defRPr/>
            </a:lvl2pPr>
            <a:lvl3pPr marL="685800" indent="0">
              <a:lnSpc>
                <a:spcPts val="1800"/>
              </a:lnSpc>
              <a:buClr>
                <a:srgbClr val="85C266"/>
              </a:buClr>
              <a:buFontTx/>
              <a:buNone/>
              <a:defRPr/>
            </a:lvl3pPr>
            <a:lvl4pPr marL="1028700" indent="0">
              <a:lnSpc>
                <a:spcPts val="1620"/>
              </a:lnSpc>
              <a:buClr>
                <a:srgbClr val="85C266"/>
              </a:buClr>
              <a:buFontTx/>
              <a:buNone/>
              <a:defRPr/>
            </a:lvl4pPr>
            <a:lvl5pPr marL="1371600" indent="0">
              <a:lnSpc>
                <a:spcPts val="1320"/>
              </a:lnSpc>
              <a:buClr>
                <a:srgbClr val="85C266"/>
              </a:buClr>
              <a:buFontTx/>
              <a:buNone/>
              <a:defRPr/>
            </a:lvl5pPr>
          </a:lstStyle>
          <a:p>
            <a:pPr lvl="0"/>
            <a:r>
              <a:rPr lang="de-DE"/>
              <a:t>Mastertextformat bearbeiten</a:t>
            </a:r>
          </a:p>
        </p:txBody>
      </p:sp>
      <p:sp>
        <p:nvSpPr>
          <p:cNvPr id="2" name="Date Placeholder 3">
            <a:extLst>
              <a:ext uri="{FF2B5EF4-FFF2-40B4-BE49-F238E27FC236}">
                <a16:creationId xmlns:a16="http://schemas.microsoft.com/office/drawing/2014/main" id="{580784D6-0CB0-DD45-5A35-1C25D146298D}"/>
              </a:ext>
            </a:extLst>
          </p:cNvPr>
          <p:cNvSpPr>
            <a:spLocks noGrp="1"/>
          </p:cNvSpPr>
          <p:nvPr>
            <p:ph type="dt" sz="half" idx="2"/>
          </p:nvPr>
        </p:nvSpPr>
        <p:spPr>
          <a:xfrm>
            <a:off x="7614847" y="4837288"/>
            <a:ext cx="921691" cy="138499"/>
          </a:xfrm>
          <a:prstGeom prst="rect">
            <a:avLst/>
          </a:prstGeom>
        </p:spPr>
        <p:txBody>
          <a:bodyPr vert="horz" lIns="0" tIns="0" rIns="0" bIns="0" rtlCol="0" anchor="ctr"/>
          <a:lstStyle>
            <a:lvl1pPr algn="r">
              <a:defRPr sz="900" b="0" i="0">
                <a:solidFill>
                  <a:schemeClr val="tx1"/>
                </a:solidFill>
                <a:latin typeface="Arsenal" pitchFamily="2" charset="77"/>
                <a:cs typeface="Arial" panose="020B0604020202020204" pitchFamily="34" charset="0"/>
              </a:defRPr>
            </a:lvl1pPr>
          </a:lstStyle>
          <a:p>
            <a:fld id="{7228F633-AFC6-DA42-8974-F4286E4D0ECE}" type="datetime1">
              <a:rPr lang="de-AT" smtClean="0"/>
              <a:pPr/>
              <a:t>08.05.2024</a:t>
            </a:fld>
            <a:endParaRPr lang="de-DE" dirty="0"/>
          </a:p>
        </p:txBody>
      </p:sp>
    </p:spTree>
    <p:extLst>
      <p:ext uri="{BB962C8B-B14F-4D97-AF65-F5344CB8AC3E}">
        <p14:creationId xmlns:p14="http://schemas.microsoft.com/office/powerpoint/2010/main" val="3810545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ur Text dreispalti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B06C84-F235-4776-E890-2564EE778BF0}"/>
              </a:ext>
            </a:extLst>
          </p:cNvPr>
          <p:cNvSpPr>
            <a:spLocks noGrp="1"/>
          </p:cNvSpPr>
          <p:nvPr>
            <p:ph type="title"/>
          </p:nvPr>
        </p:nvSpPr>
        <p:spPr>
          <a:xfrm>
            <a:off x="628650" y="327635"/>
            <a:ext cx="7886700" cy="457201"/>
          </a:xfrm>
        </p:spPr>
        <p:txBody>
          <a:bodyPr lIns="0" tIns="0" rIns="0" bIns="0" anchor="t" anchorCtr="0">
            <a:spAutoFit/>
          </a:bodyPr>
          <a:lstStyle/>
          <a:p>
            <a:r>
              <a:rPr lang="de-DE"/>
              <a:t>Mastertitelformat bearbeiten</a:t>
            </a:r>
            <a:endParaRPr lang="en-US" dirty="0"/>
          </a:p>
        </p:txBody>
      </p:sp>
      <p:sp>
        <p:nvSpPr>
          <p:cNvPr id="8" name="Text Placeholder 2">
            <a:extLst>
              <a:ext uri="{FF2B5EF4-FFF2-40B4-BE49-F238E27FC236}">
                <a16:creationId xmlns:a16="http://schemas.microsoft.com/office/drawing/2014/main" id="{C5489A6A-F80C-7567-7028-BE54663792A3}"/>
              </a:ext>
            </a:extLst>
          </p:cNvPr>
          <p:cNvSpPr>
            <a:spLocks noGrp="1"/>
          </p:cNvSpPr>
          <p:nvPr>
            <p:ph type="body" idx="1"/>
          </p:nvPr>
        </p:nvSpPr>
        <p:spPr>
          <a:xfrm>
            <a:off x="623888" y="878189"/>
            <a:ext cx="7886700" cy="290849"/>
          </a:xfrm>
        </p:spPr>
        <p:txBody>
          <a:bodyPr lIns="0" tIns="0" rIns="0" bIns="0">
            <a:spAutoFit/>
          </a:bodyPr>
          <a:lstStyle>
            <a:lvl1pPr marL="0" indent="0">
              <a:buNone/>
              <a:defRPr sz="2100">
                <a:solidFill>
                  <a:srgbClr val="66666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15" name="Textplatzhalter 4">
            <a:extLst>
              <a:ext uri="{FF2B5EF4-FFF2-40B4-BE49-F238E27FC236}">
                <a16:creationId xmlns:a16="http://schemas.microsoft.com/office/drawing/2014/main" id="{5E31664F-E720-F337-102F-987E6DE8F991}"/>
              </a:ext>
            </a:extLst>
          </p:cNvPr>
          <p:cNvSpPr>
            <a:spLocks noGrp="1"/>
          </p:cNvSpPr>
          <p:nvPr>
            <p:ph type="body" sz="quarter" idx="16"/>
          </p:nvPr>
        </p:nvSpPr>
        <p:spPr>
          <a:xfrm>
            <a:off x="623887" y="1352550"/>
            <a:ext cx="7886699" cy="3290888"/>
          </a:xfrm>
        </p:spPr>
        <p:txBody>
          <a:bodyPr lIns="0" tIns="0" rIns="0" bIns="0" numCol="3" spcCol="180000">
            <a:normAutofit/>
          </a:bodyPr>
          <a:lstStyle>
            <a:lvl1pPr marL="0" indent="0">
              <a:lnSpc>
                <a:spcPct val="150000"/>
              </a:lnSpc>
              <a:buClr>
                <a:srgbClr val="85C266"/>
              </a:buClr>
              <a:buFontTx/>
              <a:buNone/>
              <a:defRPr sz="1100"/>
            </a:lvl1pPr>
            <a:lvl2pPr marL="342900" indent="0">
              <a:lnSpc>
                <a:spcPts val="2160"/>
              </a:lnSpc>
              <a:buClr>
                <a:srgbClr val="85C266"/>
              </a:buClr>
              <a:buFontTx/>
              <a:buNone/>
              <a:defRPr/>
            </a:lvl2pPr>
            <a:lvl3pPr marL="685800" indent="0">
              <a:lnSpc>
                <a:spcPts val="1800"/>
              </a:lnSpc>
              <a:buClr>
                <a:srgbClr val="85C266"/>
              </a:buClr>
              <a:buFontTx/>
              <a:buNone/>
              <a:defRPr/>
            </a:lvl3pPr>
            <a:lvl4pPr marL="1028700" indent="0">
              <a:lnSpc>
                <a:spcPts val="1620"/>
              </a:lnSpc>
              <a:buClr>
                <a:srgbClr val="85C266"/>
              </a:buClr>
              <a:buFontTx/>
              <a:buNone/>
              <a:defRPr/>
            </a:lvl4pPr>
            <a:lvl5pPr marL="1371600" indent="0">
              <a:lnSpc>
                <a:spcPts val="1320"/>
              </a:lnSpc>
              <a:buClr>
                <a:srgbClr val="85C266"/>
              </a:buClr>
              <a:buFontTx/>
              <a:buNone/>
              <a:defRPr/>
            </a:lvl5pPr>
          </a:lstStyle>
          <a:p>
            <a:pPr lvl="0"/>
            <a:r>
              <a:rPr lang="de-DE"/>
              <a:t>Mastertextformat bearbeiten</a:t>
            </a:r>
          </a:p>
        </p:txBody>
      </p:sp>
      <p:sp>
        <p:nvSpPr>
          <p:cNvPr id="2" name="Date Placeholder 3">
            <a:extLst>
              <a:ext uri="{FF2B5EF4-FFF2-40B4-BE49-F238E27FC236}">
                <a16:creationId xmlns:a16="http://schemas.microsoft.com/office/drawing/2014/main" id="{B2E385C8-A397-6A9D-F2F1-B07A8A103EA9}"/>
              </a:ext>
            </a:extLst>
          </p:cNvPr>
          <p:cNvSpPr>
            <a:spLocks noGrp="1"/>
          </p:cNvSpPr>
          <p:nvPr>
            <p:ph type="dt" sz="half" idx="2"/>
          </p:nvPr>
        </p:nvSpPr>
        <p:spPr>
          <a:xfrm>
            <a:off x="7614847" y="4837288"/>
            <a:ext cx="921691" cy="138499"/>
          </a:xfrm>
          <a:prstGeom prst="rect">
            <a:avLst/>
          </a:prstGeom>
        </p:spPr>
        <p:txBody>
          <a:bodyPr vert="horz" lIns="0" tIns="0" rIns="0" bIns="0" rtlCol="0" anchor="ctr"/>
          <a:lstStyle>
            <a:lvl1pPr algn="r">
              <a:defRPr sz="900" b="0" i="0">
                <a:solidFill>
                  <a:schemeClr val="tx1"/>
                </a:solidFill>
                <a:latin typeface="Arsenal" pitchFamily="2" charset="77"/>
                <a:cs typeface="Arial" panose="020B0604020202020204" pitchFamily="34" charset="0"/>
              </a:defRPr>
            </a:lvl1pPr>
          </a:lstStyle>
          <a:p>
            <a:fld id="{7228F633-AFC6-DA42-8974-F4286E4D0ECE}" type="datetime1">
              <a:rPr lang="de-AT" smtClean="0"/>
              <a:pPr/>
              <a:t>08.05.2024</a:t>
            </a:fld>
            <a:endParaRPr lang="de-DE" dirty="0"/>
          </a:p>
        </p:txBody>
      </p:sp>
    </p:spTree>
    <p:extLst>
      <p:ext uri="{BB962C8B-B14F-4D97-AF65-F5344CB8AC3E}">
        <p14:creationId xmlns:p14="http://schemas.microsoft.com/office/powerpoint/2010/main" val="1379618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Bild link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B06C84-F235-4776-E890-2564EE778BF0}"/>
              </a:ext>
            </a:extLst>
          </p:cNvPr>
          <p:cNvSpPr>
            <a:spLocks noGrp="1"/>
          </p:cNvSpPr>
          <p:nvPr>
            <p:ph type="title"/>
          </p:nvPr>
        </p:nvSpPr>
        <p:spPr>
          <a:xfrm>
            <a:off x="628650" y="327635"/>
            <a:ext cx="7886700" cy="457201"/>
          </a:xfrm>
        </p:spPr>
        <p:txBody>
          <a:bodyPr lIns="0" tIns="0" rIns="0" bIns="0" anchor="t" anchorCtr="0">
            <a:spAutoFit/>
          </a:bodyPr>
          <a:lstStyle/>
          <a:p>
            <a:r>
              <a:rPr lang="de-DE"/>
              <a:t>Mastertitelformat bearbeiten</a:t>
            </a:r>
            <a:endParaRPr lang="en-US" dirty="0"/>
          </a:p>
        </p:txBody>
      </p:sp>
      <p:sp>
        <p:nvSpPr>
          <p:cNvPr id="8" name="Text Placeholder 2">
            <a:extLst>
              <a:ext uri="{FF2B5EF4-FFF2-40B4-BE49-F238E27FC236}">
                <a16:creationId xmlns:a16="http://schemas.microsoft.com/office/drawing/2014/main" id="{C5489A6A-F80C-7567-7028-BE54663792A3}"/>
              </a:ext>
            </a:extLst>
          </p:cNvPr>
          <p:cNvSpPr>
            <a:spLocks noGrp="1"/>
          </p:cNvSpPr>
          <p:nvPr>
            <p:ph type="body" idx="1"/>
          </p:nvPr>
        </p:nvSpPr>
        <p:spPr>
          <a:xfrm>
            <a:off x="623888" y="878189"/>
            <a:ext cx="7886700" cy="290849"/>
          </a:xfrm>
        </p:spPr>
        <p:txBody>
          <a:bodyPr lIns="0" tIns="0" rIns="0" bIns="0">
            <a:spAutoFit/>
          </a:bodyPr>
          <a:lstStyle>
            <a:lvl1pPr marL="0" indent="0">
              <a:buNone/>
              <a:defRPr sz="2100">
                <a:solidFill>
                  <a:srgbClr val="66666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10" name="Bildplatzhalter 9">
            <a:extLst>
              <a:ext uri="{FF2B5EF4-FFF2-40B4-BE49-F238E27FC236}">
                <a16:creationId xmlns:a16="http://schemas.microsoft.com/office/drawing/2014/main" id="{5527651D-2496-F956-7F4E-6391495EC34F}"/>
              </a:ext>
            </a:extLst>
          </p:cNvPr>
          <p:cNvSpPr>
            <a:spLocks noGrp="1"/>
          </p:cNvSpPr>
          <p:nvPr>
            <p:ph type="pic" sz="quarter" idx="13"/>
          </p:nvPr>
        </p:nvSpPr>
        <p:spPr>
          <a:xfrm>
            <a:off x="623888" y="1353108"/>
            <a:ext cx="3761845" cy="3290329"/>
          </a:xfrm>
        </p:spPr>
        <p:txBody>
          <a:bodyPr/>
          <a:lstStyle>
            <a:lvl1pPr marL="0" indent="0">
              <a:buNone/>
              <a:defRPr/>
            </a:lvl1pPr>
          </a:lstStyle>
          <a:p>
            <a:r>
              <a:rPr lang="de-DE"/>
              <a:t>Bild durch Klicken auf Symbol hinzufügen</a:t>
            </a:r>
            <a:endParaRPr lang="de-DE" dirty="0"/>
          </a:p>
        </p:txBody>
      </p:sp>
      <p:sp>
        <p:nvSpPr>
          <p:cNvPr id="15" name="Textplatzhalter 4">
            <a:extLst>
              <a:ext uri="{FF2B5EF4-FFF2-40B4-BE49-F238E27FC236}">
                <a16:creationId xmlns:a16="http://schemas.microsoft.com/office/drawing/2014/main" id="{5E31664F-E720-F337-102F-987E6DE8F991}"/>
              </a:ext>
            </a:extLst>
          </p:cNvPr>
          <p:cNvSpPr>
            <a:spLocks noGrp="1"/>
          </p:cNvSpPr>
          <p:nvPr>
            <p:ph type="body" sz="quarter" idx="16"/>
          </p:nvPr>
        </p:nvSpPr>
        <p:spPr>
          <a:xfrm>
            <a:off x="4757738" y="1352550"/>
            <a:ext cx="3752850" cy="3290888"/>
          </a:xfrm>
        </p:spPr>
        <p:txBody>
          <a:bodyPr lIns="0" tIns="0" rIns="0" bIns="0">
            <a:normAutofit/>
          </a:bodyPr>
          <a:lstStyle>
            <a:lvl1pPr marL="0" indent="0">
              <a:lnSpc>
                <a:spcPct val="150000"/>
              </a:lnSpc>
              <a:buClr>
                <a:srgbClr val="85C266"/>
              </a:buClr>
              <a:buNone/>
              <a:defRPr sz="1100"/>
            </a:lvl1pPr>
            <a:lvl2pPr marL="342900" indent="0">
              <a:lnSpc>
                <a:spcPts val="2160"/>
              </a:lnSpc>
              <a:buClr>
                <a:srgbClr val="85C266"/>
              </a:buClr>
              <a:buNone/>
              <a:defRPr/>
            </a:lvl2pPr>
            <a:lvl3pPr>
              <a:lnSpc>
                <a:spcPts val="1800"/>
              </a:lnSpc>
              <a:buClr>
                <a:srgbClr val="85C266"/>
              </a:buClr>
              <a:defRPr/>
            </a:lvl3pPr>
            <a:lvl4pPr>
              <a:lnSpc>
                <a:spcPts val="1620"/>
              </a:lnSpc>
              <a:buClr>
                <a:srgbClr val="85C266"/>
              </a:buClr>
              <a:defRPr/>
            </a:lvl4pPr>
            <a:lvl5pPr>
              <a:lnSpc>
                <a:spcPts val="1320"/>
              </a:lnSpc>
              <a:buClr>
                <a:srgbClr val="85C266"/>
              </a:buClr>
              <a:defRPr/>
            </a:lvl5pPr>
          </a:lstStyle>
          <a:p>
            <a:pPr lvl="0"/>
            <a:r>
              <a:rPr lang="de-DE"/>
              <a:t>Mastertextformat bearbeiten</a:t>
            </a:r>
          </a:p>
        </p:txBody>
      </p:sp>
      <p:sp>
        <p:nvSpPr>
          <p:cNvPr id="2" name="Date Placeholder 3">
            <a:extLst>
              <a:ext uri="{FF2B5EF4-FFF2-40B4-BE49-F238E27FC236}">
                <a16:creationId xmlns:a16="http://schemas.microsoft.com/office/drawing/2014/main" id="{EBAEB29E-83DA-9386-6884-930FA54C0043}"/>
              </a:ext>
            </a:extLst>
          </p:cNvPr>
          <p:cNvSpPr>
            <a:spLocks noGrp="1"/>
          </p:cNvSpPr>
          <p:nvPr>
            <p:ph type="dt" sz="half" idx="2"/>
          </p:nvPr>
        </p:nvSpPr>
        <p:spPr>
          <a:xfrm>
            <a:off x="7614847" y="4837288"/>
            <a:ext cx="921691" cy="138499"/>
          </a:xfrm>
          <a:prstGeom prst="rect">
            <a:avLst/>
          </a:prstGeom>
        </p:spPr>
        <p:txBody>
          <a:bodyPr vert="horz" lIns="0" tIns="0" rIns="0" bIns="0" rtlCol="0" anchor="ctr"/>
          <a:lstStyle>
            <a:lvl1pPr algn="r">
              <a:defRPr sz="900" b="0" i="0">
                <a:solidFill>
                  <a:schemeClr val="tx1"/>
                </a:solidFill>
                <a:latin typeface="Arsenal" pitchFamily="2" charset="77"/>
                <a:cs typeface="Arial" panose="020B0604020202020204" pitchFamily="34" charset="0"/>
              </a:defRPr>
            </a:lvl1pPr>
          </a:lstStyle>
          <a:p>
            <a:fld id="{7228F633-AFC6-DA42-8974-F4286E4D0ECE}" type="datetime1">
              <a:rPr lang="de-AT" smtClean="0"/>
              <a:pPr/>
              <a:t>08.05.2024</a:t>
            </a:fld>
            <a:endParaRPr lang="de-DE" dirty="0"/>
          </a:p>
        </p:txBody>
      </p:sp>
    </p:spTree>
    <p:extLst>
      <p:ext uri="{BB962C8B-B14F-4D97-AF65-F5344CB8AC3E}">
        <p14:creationId xmlns:p14="http://schemas.microsoft.com/office/powerpoint/2010/main" val="77883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Aufzählung/Bild link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B06C84-F235-4776-E890-2564EE778BF0}"/>
              </a:ext>
            </a:extLst>
          </p:cNvPr>
          <p:cNvSpPr>
            <a:spLocks noGrp="1"/>
          </p:cNvSpPr>
          <p:nvPr>
            <p:ph type="title"/>
          </p:nvPr>
        </p:nvSpPr>
        <p:spPr>
          <a:xfrm>
            <a:off x="628650" y="327635"/>
            <a:ext cx="7886700" cy="457201"/>
          </a:xfrm>
        </p:spPr>
        <p:txBody>
          <a:bodyPr lIns="0" tIns="0" rIns="0" bIns="0" anchor="t" anchorCtr="0">
            <a:spAutoFit/>
          </a:bodyPr>
          <a:lstStyle/>
          <a:p>
            <a:r>
              <a:rPr lang="de-DE"/>
              <a:t>Mastertitelformat bearbeiten</a:t>
            </a:r>
            <a:endParaRPr lang="en-US" dirty="0"/>
          </a:p>
        </p:txBody>
      </p:sp>
      <p:sp>
        <p:nvSpPr>
          <p:cNvPr id="8" name="Text Placeholder 2">
            <a:extLst>
              <a:ext uri="{FF2B5EF4-FFF2-40B4-BE49-F238E27FC236}">
                <a16:creationId xmlns:a16="http://schemas.microsoft.com/office/drawing/2014/main" id="{C5489A6A-F80C-7567-7028-BE54663792A3}"/>
              </a:ext>
            </a:extLst>
          </p:cNvPr>
          <p:cNvSpPr>
            <a:spLocks noGrp="1"/>
          </p:cNvSpPr>
          <p:nvPr>
            <p:ph type="body" idx="1"/>
          </p:nvPr>
        </p:nvSpPr>
        <p:spPr>
          <a:xfrm>
            <a:off x="623888" y="878189"/>
            <a:ext cx="7886700" cy="290849"/>
          </a:xfrm>
        </p:spPr>
        <p:txBody>
          <a:bodyPr lIns="0" tIns="0" rIns="0" bIns="0">
            <a:spAutoFit/>
          </a:bodyPr>
          <a:lstStyle>
            <a:lvl1pPr marL="0" indent="0">
              <a:buNone/>
              <a:defRPr sz="2100">
                <a:solidFill>
                  <a:srgbClr val="66666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10" name="Bildplatzhalter 9">
            <a:extLst>
              <a:ext uri="{FF2B5EF4-FFF2-40B4-BE49-F238E27FC236}">
                <a16:creationId xmlns:a16="http://schemas.microsoft.com/office/drawing/2014/main" id="{5527651D-2496-F956-7F4E-6391495EC34F}"/>
              </a:ext>
            </a:extLst>
          </p:cNvPr>
          <p:cNvSpPr>
            <a:spLocks noGrp="1"/>
          </p:cNvSpPr>
          <p:nvPr>
            <p:ph type="pic" sz="quarter" idx="13"/>
          </p:nvPr>
        </p:nvSpPr>
        <p:spPr>
          <a:xfrm>
            <a:off x="623889" y="1353108"/>
            <a:ext cx="2302192" cy="3290329"/>
          </a:xfrm>
        </p:spPr>
        <p:txBody>
          <a:bodyPr/>
          <a:lstStyle>
            <a:lvl1pPr marL="0" indent="0">
              <a:buNone/>
              <a:defRPr/>
            </a:lvl1pPr>
          </a:lstStyle>
          <a:p>
            <a:r>
              <a:rPr lang="de-DE"/>
              <a:t>Bild durch Klicken auf Symbol hinzufügen</a:t>
            </a:r>
            <a:endParaRPr lang="de-DE" dirty="0"/>
          </a:p>
        </p:txBody>
      </p:sp>
      <p:sp>
        <p:nvSpPr>
          <p:cNvPr id="15" name="Textplatzhalter 4">
            <a:extLst>
              <a:ext uri="{FF2B5EF4-FFF2-40B4-BE49-F238E27FC236}">
                <a16:creationId xmlns:a16="http://schemas.microsoft.com/office/drawing/2014/main" id="{5E31664F-E720-F337-102F-987E6DE8F991}"/>
              </a:ext>
            </a:extLst>
          </p:cNvPr>
          <p:cNvSpPr>
            <a:spLocks noGrp="1"/>
          </p:cNvSpPr>
          <p:nvPr>
            <p:ph type="body" sz="quarter" idx="16"/>
          </p:nvPr>
        </p:nvSpPr>
        <p:spPr>
          <a:xfrm>
            <a:off x="3319975" y="1352550"/>
            <a:ext cx="5190613" cy="3290888"/>
          </a:xfrm>
        </p:spPr>
        <p:txBody>
          <a:bodyPr lIns="0" tIns="0" rIns="0" bIns="0">
            <a:normAutofit/>
          </a:bodyPr>
          <a:lstStyle>
            <a:lvl1pPr marL="0" marR="0" indent="0" algn="l" defTabSz="685800" rtl="0" eaLnBrk="1" fontAlgn="auto" latinLnBrk="0" hangingPunct="1">
              <a:lnSpc>
                <a:spcPct val="150000"/>
              </a:lnSpc>
              <a:spcBef>
                <a:spcPts val="0"/>
              </a:spcBef>
              <a:spcAft>
                <a:spcPts val="750"/>
              </a:spcAft>
              <a:buClr>
                <a:srgbClr val="85C266"/>
              </a:buClr>
              <a:buSzTx/>
              <a:buFont typeface="Wingdings" pitchFamily="2" charset="2"/>
              <a:buNone/>
              <a:tabLst/>
              <a:defRPr sz="1100"/>
            </a:lvl1pPr>
            <a:lvl2pPr>
              <a:lnSpc>
                <a:spcPts val="2160"/>
              </a:lnSpc>
              <a:buClr>
                <a:srgbClr val="85C266"/>
              </a:buClr>
              <a:defRPr/>
            </a:lvl2pPr>
            <a:lvl3pPr>
              <a:lnSpc>
                <a:spcPts val="1800"/>
              </a:lnSpc>
              <a:buClr>
                <a:srgbClr val="85C266"/>
              </a:buClr>
              <a:defRPr/>
            </a:lvl3pPr>
            <a:lvl4pPr>
              <a:lnSpc>
                <a:spcPts val="1620"/>
              </a:lnSpc>
              <a:buClr>
                <a:srgbClr val="85C266"/>
              </a:buClr>
              <a:defRPr/>
            </a:lvl4pPr>
            <a:lvl5pPr>
              <a:lnSpc>
                <a:spcPts val="1320"/>
              </a:lnSpc>
              <a:buClr>
                <a:srgbClr val="85C266"/>
              </a:buClr>
              <a:defRPr/>
            </a:lvl5pPr>
          </a:lstStyle>
          <a:p>
            <a:pPr marL="0" marR="0" lvl="0" indent="0" algn="l" defTabSz="685800" rtl="0" eaLnBrk="1" fontAlgn="auto" latinLnBrk="0" hangingPunct="1">
              <a:lnSpc>
                <a:spcPts val="2520"/>
              </a:lnSpc>
              <a:spcBef>
                <a:spcPts val="0"/>
              </a:spcBef>
              <a:spcAft>
                <a:spcPts val="750"/>
              </a:spcAft>
              <a:buClr>
                <a:srgbClr val="85C266"/>
              </a:buClr>
              <a:buSzTx/>
              <a:buFont typeface="Wingdings" pitchFamily="2" charset="2"/>
              <a:buNone/>
              <a:tabLst/>
              <a:defRPr/>
            </a:pPr>
            <a:r>
              <a:rPr lang="de-DE"/>
              <a:t>Mastertextformat bearbeiten</a:t>
            </a:r>
          </a:p>
        </p:txBody>
      </p:sp>
      <p:sp>
        <p:nvSpPr>
          <p:cNvPr id="2" name="Date Placeholder 3">
            <a:extLst>
              <a:ext uri="{FF2B5EF4-FFF2-40B4-BE49-F238E27FC236}">
                <a16:creationId xmlns:a16="http://schemas.microsoft.com/office/drawing/2014/main" id="{DC415AAE-CBC9-BC01-126D-7FC755DEC805}"/>
              </a:ext>
            </a:extLst>
          </p:cNvPr>
          <p:cNvSpPr>
            <a:spLocks noGrp="1"/>
          </p:cNvSpPr>
          <p:nvPr>
            <p:ph type="dt" sz="half" idx="2"/>
          </p:nvPr>
        </p:nvSpPr>
        <p:spPr>
          <a:xfrm>
            <a:off x="7614847" y="4837288"/>
            <a:ext cx="921691" cy="138499"/>
          </a:xfrm>
          <a:prstGeom prst="rect">
            <a:avLst/>
          </a:prstGeom>
        </p:spPr>
        <p:txBody>
          <a:bodyPr vert="horz" lIns="0" tIns="0" rIns="0" bIns="0" rtlCol="0" anchor="ctr"/>
          <a:lstStyle>
            <a:lvl1pPr algn="r">
              <a:defRPr sz="900" b="0" i="0">
                <a:solidFill>
                  <a:schemeClr val="tx1"/>
                </a:solidFill>
                <a:latin typeface="Arsenal" pitchFamily="2" charset="77"/>
                <a:cs typeface="Arial" panose="020B0604020202020204" pitchFamily="34" charset="0"/>
              </a:defRPr>
            </a:lvl1pPr>
          </a:lstStyle>
          <a:p>
            <a:fld id="{7228F633-AFC6-DA42-8974-F4286E4D0ECE}" type="datetime1">
              <a:rPr lang="de-AT" smtClean="0"/>
              <a:pPr/>
              <a:t>08.05.2024</a:t>
            </a:fld>
            <a:endParaRPr lang="de-DE" dirty="0"/>
          </a:p>
        </p:txBody>
      </p:sp>
    </p:spTree>
    <p:extLst>
      <p:ext uri="{BB962C8B-B14F-4D97-AF65-F5344CB8AC3E}">
        <p14:creationId xmlns:p14="http://schemas.microsoft.com/office/powerpoint/2010/main" val="9674998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Bild recht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B06C84-F235-4776-E890-2564EE778BF0}"/>
              </a:ext>
            </a:extLst>
          </p:cNvPr>
          <p:cNvSpPr>
            <a:spLocks noGrp="1"/>
          </p:cNvSpPr>
          <p:nvPr>
            <p:ph type="title"/>
          </p:nvPr>
        </p:nvSpPr>
        <p:spPr>
          <a:xfrm>
            <a:off x="628650" y="327635"/>
            <a:ext cx="7886700" cy="457201"/>
          </a:xfrm>
        </p:spPr>
        <p:txBody>
          <a:bodyPr lIns="0" tIns="0" rIns="0" bIns="0" anchor="t" anchorCtr="0">
            <a:spAutoFit/>
          </a:bodyPr>
          <a:lstStyle/>
          <a:p>
            <a:r>
              <a:rPr lang="de-DE"/>
              <a:t>Mastertitelformat bearbeiten</a:t>
            </a:r>
            <a:endParaRPr lang="en-US" dirty="0"/>
          </a:p>
        </p:txBody>
      </p:sp>
      <p:sp>
        <p:nvSpPr>
          <p:cNvPr id="8" name="Text Placeholder 2">
            <a:extLst>
              <a:ext uri="{FF2B5EF4-FFF2-40B4-BE49-F238E27FC236}">
                <a16:creationId xmlns:a16="http://schemas.microsoft.com/office/drawing/2014/main" id="{C5489A6A-F80C-7567-7028-BE54663792A3}"/>
              </a:ext>
            </a:extLst>
          </p:cNvPr>
          <p:cNvSpPr>
            <a:spLocks noGrp="1"/>
          </p:cNvSpPr>
          <p:nvPr>
            <p:ph type="body" idx="1"/>
          </p:nvPr>
        </p:nvSpPr>
        <p:spPr>
          <a:xfrm>
            <a:off x="623888" y="878189"/>
            <a:ext cx="7886700" cy="290849"/>
          </a:xfrm>
        </p:spPr>
        <p:txBody>
          <a:bodyPr lIns="0" tIns="0" rIns="0" bIns="0">
            <a:spAutoFit/>
          </a:bodyPr>
          <a:lstStyle>
            <a:lvl1pPr marL="0" indent="0">
              <a:buNone/>
              <a:defRPr sz="2100">
                <a:solidFill>
                  <a:srgbClr val="66666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10" name="Bildplatzhalter 9">
            <a:extLst>
              <a:ext uri="{FF2B5EF4-FFF2-40B4-BE49-F238E27FC236}">
                <a16:creationId xmlns:a16="http://schemas.microsoft.com/office/drawing/2014/main" id="{5527651D-2496-F956-7F4E-6391495EC34F}"/>
              </a:ext>
            </a:extLst>
          </p:cNvPr>
          <p:cNvSpPr>
            <a:spLocks noGrp="1"/>
          </p:cNvSpPr>
          <p:nvPr>
            <p:ph type="pic" sz="quarter" idx="13"/>
          </p:nvPr>
        </p:nvSpPr>
        <p:spPr>
          <a:xfrm>
            <a:off x="4748743" y="1353109"/>
            <a:ext cx="3761845" cy="3290329"/>
          </a:xfrm>
        </p:spPr>
        <p:txBody>
          <a:bodyPr/>
          <a:lstStyle>
            <a:lvl1pPr marL="0" indent="0">
              <a:buNone/>
              <a:defRPr/>
            </a:lvl1pPr>
          </a:lstStyle>
          <a:p>
            <a:r>
              <a:rPr lang="de-DE"/>
              <a:t>Bild durch Klicken auf Symbol hinzufügen</a:t>
            </a:r>
            <a:endParaRPr lang="de-DE" dirty="0"/>
          </a:p>
        </p:txBody>
      </p:sp>
      <p:sp>
        <p:nvSpPr>
          <p:cNvPr id="15" name="Textplatzhalter 4">
            <a:extLst>
              <a:ext uri="{FF2B5EF4-FFF2-40B4-BE49-F238E27FC236}">
                <a16:creationId xmlns:a16="http://schemas.microsoft.com/office/drawing/2014/main" id="{5E31664F-E720-F337-102F-987E6DE8F991}"/>
              </a:ext>
            </a:extLst>
          </p:cNvPr>
          <p:cNvSpPr>
            <a:spLocks noGrp="1"/>
          </p:cNvSpPr>
          <p:nvPr>
            <p:ph type="body" sz="quarter" idx="16"/>
          </p:nvPr>
        </p:nvSpPr>
        <p:spPr>
          <a:xfrm>
            <a:off x="623888" y="1352550"/>
            <a:ext cx="3752850" cy="3290888"/>
          </a:xfrm>
        </p:spPr>
        <p:txBody>
          <a:bodyPr lIns="0" tIns="0" rIns="0" bIns="0">
            <a:normAutofit/>
          </a:bodyPr>
          <a:lstStyle>
            <a:lvl1pPr marL="0" indent="0">
              <a:lnSpc>
                <a:spcPct val="150000"/>
              </a:lnSpc>
              <a:buClr>
                <a:srgbClr val="85C266"/>
              </a:buClr>
              <a:buNone/>
              <a:defRPr sz="1100"/>
            </a:lvl1pPr>
            <a:lvl2pPr>
              <a:lnSpc>
                <a:spcPts val="2160"/>
              </a:lnSpc>
              <a:buClr>
                <a:srgbClr val="85C266"/>
              </a:buClr>
              <a:defRPr/>
            </a:lvl2pPr>
            <a:lvl3pPr>
              <a:lnSpc>
                <a:spcPts val="1800"/>
              </a:lnSpc>
              <a:buClr>
                <a:srgbClr val="85C266"/>
              </a:buClr>
              <a:defRPr/>
            </a:lvl3pPr>
            <a:lvl4pPr>
              <a:lnSpc>
                <a:spcPts val="1620"/>
              </a:lnSpc>
              <a:buClr>
                <a:srgbClr val="85C266"/>
              </a:buClr>
              <a:defRPr/>
            </a:lvl4pPr>
            <a:lvl5pPr>
              <a:lnSpc>
                <a:spcPts val="1320"/>
              </a:lnSpc>
              <a:buClr>
                <a:srgbClr val="85C266"/>
              </a:buClr>
              <a:defRPr/>
            </a:lvl5pPr>
          </a:lstStyle>
          <a:p>
            <a:pPr lvl="0"/>
            <a:r>
              <a:rPr lang="de-DE"/>
              <a:t>Mastertextformat bearbeiten</a:t>
            </a:r>
          </a:p>
        </p:txBody>
      </p:sp>
      <p:sp>
        <p:nvSpPr>
          <p:cNvPr id="2" name="Date Placeholder 3">
            <a:extLst>
              <a:ext uri="{FF2B5EF4-FFF2-40B4-BE49-F238E27FC236}">
                <a16:creationId xmlns:a16="http://schemas.microsoft.com/office/drawing/2014/main" id="{DCC99CE6-DC9B-4C3C-F0D1-CBA98089A708}"/>
              </a:ext>
            </a:extLst>
          </p:cNvPr>
          <p:cNvSpPr>
            <a:spLocks noGrp="1"/>
          </p:cNvSpPr>
          <p:nvPr>
            <p:ph type="dt" sz="half" idx="2"/>
          </p:nvPr>
        </p:nvSpPr>
        <p:spPr>
          <a:xfrm>
            <a:off x="7614847" y="4837288"/>
            <a:ext cx="921691" cy="138499"/>
          </a:xfrm>
          <a:prstGeom prst="rect">
            <a:avLst/>
          </a:prstGeom>
        </p:spPr>
        <p:txBody>
          <a:bodyPr vert="horz" lIns="0" tIns="0" rIns="0" bIns="0" rtlCol="0" anchor="ctr"/>
          <a:lstStyle>
            <a:lvl1pPr algn="r">
              <a:defRPr sz="900" b="0" i="0">
                <a:solidFill>
                  <a:schemeClr val="tx1"/>
                </a:solidFill>
                <a:latin typeface="Arsenal" pitchFamily="2" charset="77"/>
                <a:cs typeface="Arial" panose="020B0604020202020204" pitchFamily="34" charset="0"/>
              </a:defRPr>
            </a:lvl1pPr>
          </a:lstStyle>
          <a:p>
            <a:fld id="{7228F633-AFC6-DA42-8974-F4286E4D0ECE}" type="datetime1">
              <a:rPr lang="de-AT" smtClean="0"/>
              <a:pPr/>
              <a:t>08.05.2024</a:t>
            </a:fld>
            <a:endParaRPr lang="de-DE" dirty="0"/>
          </a:p>
        </p:txBody>
      </p:sp>
    </p:spTree>
    <p:extLst>
      <p:ext uri="{BB962C8B-B14F-4D97-AF65-F5344CB8AC3E}">
        <p14:creationId xmlns:p14="http://schemas.microsoft.com/office/powerpoint/2010/main" val="612898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Bulletpoi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B06C84-F235-4776-E890-2564EE778BF0}"/>
              </a:ext>
            </a:extLst>
          </p:cNvPr>
          <p:cNvSpPr>
            <a:spLocks noGrp="1"/>
          </p:cNvSpPr>
          <p:nvPr>
            <p:ph type="title"/>
          </p:nvPr>
        </p:nvSpPr>
        <p:spPr>
          <a:xfrm>
            <a:off x="628650" y="327635"/>
            <a:ext cx="7886700" cy="457201"/>
          </a:xfrm>
        </p:spPr>
        <p:txBody>
          <a:bodyPr lIns="0" tIns="0" rIns="0" bIns="0" anchor="t" anchorCtr="0">
            <a:spAutoFit/>
          </a:bodyPr>
          <a:lstStyle/>
          <a:p>
            <a:r>
              <a:rPr lang="de-DE"/>
              <a:t>Mastertitelformat bearbeiten</a:t>
            </a:r>
            <a:endParaRPr lang="en-US" dirty="0"/>
          </a:p>
        </p:txBody>
      </p:sp>
      <p:sp>
        <p:nvSpPr>
          <p:cNvPr id="8" name="Text Placeholder 2">
            <a:extLst>
              <a:ext uri="{FF2B5EF4-FFF2-40B4-BE49-F238E27FC236}">
                <a16:creationId xmlns:a16="http://schemas.microsoft.com/office/drawing/2014/main" id="{C5489A6A-F80C-7567-7028-BE54663792A3}"/>
              </a:ext>
            </a:extLst>
          </p:cNvPr>
          <p:cNvSpPr>
            <a:spLocks noGrp="1"/>
          </p:cNvSpPr>
          <p:nvPr>
            <p:ph type="body" idx="1"/>
          </p:nvPr>
        </p:nvSpPr>
        <p:spPr>
          <a:xfrm>
            <a:off x="623888" y="878189"/>
            <a:ext cx="7886700" cy="290849"/>
          </a:xfrm>
        </p:spPr>
        <p:txBody>
          <a:bodyPr lIns="0" tIns="0" rIns="0" bIns="0">
            <a:spAutoFit/>
          </a:bodyPr>
          <a:lstStyle>
            <a:lvl1pPr marL="0" indent="0">
              <a:buNone/>
              <a:defRPr sz="2100">
                <a:solidFill>
                  <a:srgbClr val="66666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15" name="Textplatzhalter 4">
            <a:extLst>
              <a:ext uri="{FF2B5EF4-FFF2-40B4-BE49-F238E27FC236}">
                <a16:creationId xmlns:a16="http://schemas.microsoft.com/office/drawing/2014/main" id="{5E31664F-E720-F337-102F-987E6DE8F991}"/>
              </a:ext>
            </a:extLst>
          </p:cNvPr>
          <p:cNvSpPr>
            <a:spLocks noGrp="1"/>
          </p:cNvSpPr>
          <p:nvPr>
            <p:ph type="body" sz="quarter" idx="16"/>
          </p:nvPr>
        </p:nvSpPr>
        <p:spPr>
          <a:xfrm>
            <a:off x="623888" y="1352550"/>
            <a:ext cx="3752850" cy="3290888"/>
          </a:xfrm>
        </p:spPr>
        <p:txBody>
          <a:bodyPr lIns="0" tIns="0" rIns="0" bIns="0">
            <a:normAutofit/>
          </a:bodyPr>
          <a:lstStyle>
            <a:lvl1pPr marL="0" indent="0">
              <a:lnSpc>
                <a:spcPct val="150000"/>
              </a:lnSpc>
              <a:buClr>
                <a:srgbClr val="85C266"/>
              </a:buClr>
              <a:buNone/>
              <a:defRPr sz="1100"/>
            </a:lvl1pPr>
            <a:lvl2pPr>
              <a:lnSpc>
                <a:spcPts val="2160"/>
              </a:lnSpc>
              <a:buClr>
                <a:srgbClr val="85C266"/>
              </a:buClr>
              <a:defRPr/>
            </a:lvl2pPr>
            <a:lvl3pPr>
              <a:lnSpc>
                <a:spcPts val="1800"/>
              </a:lnSpc>
              <a:buClr>
                <a:srgbClr val="85C266"/>
              </a:buClr>
              <a:defRPr/>
            </a:lvl3pPr>
            <a:lvl4pPr>
              <a:lnSpc>
                <a:spcPts val="1620"/>
              </a:lnSpc>
              <a:buClr>
                <a:srgbClr val="85C266"/>
              </a:buClr>
              <a:defRPr/>
            </a:lvl4pPr>
            <a:lvl5pPr>
              <a:lnSpc>
                <a:spcPts val="1320"/>
              </a:lnSpc>
              <a:buClr>
                <a:srgbClr val="85C266"/>
              </a:buClr>
              <a:defRPr/>
            </a:lvl5pPr>
          </a:lstStyle>
          <a:p>
            <a:pPr lvl="0"/>
            <a:r>
              <a:rPr lang="de-DE"/>
              <a:t>Mastertextformat bearbeiten</a:t>
            </a:r>
          </a:p>
        </p:txBody>
      </p:sp>
      <p:sp>
        <p:nvSpPr>
          <p:cNvPr id="12" name="Textplatzhalter 4">
            <a:extLst>
              <a:ext uri="{FF2B5EF4-FFF2-40B4-BE49-F238E27FC236}">
                <a16:creationId xmlns:a16="http://schemas.microsoft.com/office/drawing/2014/main" id="{161B0161-1A11-893E-2C5C-32C5EB213EFC}"/>
              </a:ext>
            </a:extLst>
          </p:cNvPr>
          <p:cNvSpPr>
            <a:spLocks noGrp="1"/>
          </p:cNvSpPr>
          <p:nvPr>
            <p:ph type="body" sz="quarter" idx="21"/>
          </p:nvPr>
        </p:nvSpPr>
        <p:spPr>
          <a:xfrm>
            <a:off x="5664172" y="1352550"/>
            <a:ext cx="2846416" cy="767195"/>
          </a:xfrm>
        </p:spPr>
        <p:txBody>
          <a:bodyPr lIns="0" tIns="0" rIns="0" bIns="0">
            <a:normAutofit/>
          </a:bodyPr>
          <a:lstStyle>
            <a:lvl1pPr marL="0" indent="0">
              <a:lnSpc>
                <a:spcPct val="150000"/>
              </a:lnSpc>
              <a:buClr>
                <a:srgbClr val="85C266"/>
              </a:buClr>
              <a:buNone/>
              <a:defRPr sz="1100"/>
            </a:lvl1pPr>
            <a:lvl2pPr>
              <a:lnSpc>
                <a:spcPts val="2160"/>
              </a:lnSpc>
              <a:buClr>
                <a:srgbClr val="85C266"/>
              </a:buClr>
              <a:defRPr/>
            </a:lvl2pPr>
            <a:lvl3pPr>
              <a:lnSpc>
                <a:spcPts val="1800"/>
              </a:lnSpc>
              <a:buClr>
                <a:srgbClr val="85C266"/>
              </a:buClr>
              <a:defRPr/>
            </a:lvl3pPr>
            <a:lvl4pPr>
              <a:lnSpc>
                <a:spcPts val="1620"/>
              </a:lnSpc>
              <a:buClr>
                <a:srgbClr val="85C266"/>
              </a:buClr>
              <a:defRPr/>
            </a:lvl4pPr>
            <a:lvl5pPr>
              <a:lnSpc>
                <a:spcPts val="1320"/>
              </a:lnSpc>
              <a:buClr>
                <a:srgbClr val="85C266"/>
              </a:buClr>
              <a:defRPr/>
            </a:lvl5pPr>
          </a:lstStyle>
          <a:p>
            <a:pPr lvl="0"/>
            <a:r>
              <a:rPr lang="de-DE"/>
              <a:t>Mastertextformat bearbeiten</a:t>
            </a:r>
          </a:p>
        </p:txBody>
      </p:sp>
      <p:sp>
        <p:nvSpPr>
          <p:cNvPr id="13" name="Textplatzhalter 4">
            <a:extLst>
              <a:ext uri="{FF2B5EF4-FFF2-40B4-BE49-F238E27FC236}">
                <a16:creationId xmlns:a16="http://schemas.microsoft.com/office/drawing/2014/main" id="{A5A31564-486D-638C-5C9F-02E6DC7A71CC}"/>
              </a:ext>
            </a:extLst>
          </p:cNvPr>
          <p:cNvSpPr>
            <a:spLocks noGrp="1"/>
          </p:cNvSpPr>
          <p:nvPr>
            <p:ph type="body" sz="quarter" idx="22"/>
          </p:nvPr>
        </p:nvSpPr>
        <p:spPr>
          <a:xfrm>
            <a:off x="5664172" y="2233700"/>
            <a:ext cx="2846416" cy="767195"/>
          </a:xfrm>
        </p:spPr>
        <p:txBody>
          <a:bodyPr lIns="0" tIns="0" rIns="0" bIns="0">
            <a:normAutofit/>
          </a:bodyPr>
          <a:lstStyle>
            <a:lvl1pPr marL="0" indent="0">
              <a:lnSpc>
                <a:spcPct val="150000"/>
              </a:lnSpc>
              <a:buClr>
                <a:srgbClr val="85C266"/>
              </a:buClr>
              <a:buNone/>
              <a:defRPr sz="1100"/>
            </a:lvl1pPr>
            <a:lvl2pPr>
              <a:lnSpc>
                <a:spcPts val="2160"/>
              </a:lnSpc>
              <a:buClr>
                <a:srgbClr val="85C266"/>
              </a:buClr>
              <a:defRPr/>
            </a:lvl2pPr>
            <a:lvl3pPr>
              <a:lnSpc>
                <a:spcPts val="1800"/>
              </a:lnSpc>
              <a:buClr>
                <a:srgbClr val="85C266"/>
              </a:buClr>
              <a:defRPr/>
            </a:lvl3pPr>
            <a:lvl4pPr>
              <a:lnSpc>
                <a:spcPts val="1620"/>
              </a:lnSpc>
              <a:buClr>
                <a:srgbClr val="85C266"/>
              </a:buClr>
              <a:defRPr/>
            </a:lvl4pPr>
            <a:lvl5pPr>
              <a:lnSpc>
                <a:spcPts val="1320"/>
              </a:lnSpc>
              <a:buClr>
                <a:srgbClr val="85C266"/>
              </a:buClr>
              <a:defRPr/>
            </a:lvl5pPr>
          </a:lstStyle>
          <a:p>
            <a:pPr lvl="0"/>
            <a:r>
              <a:rPr lang="de-DE"/>
              <a:t>Mastertextformat bearbeiten</a:t>
            </a:r>
          </a:p>
        </p:txBody>
      </p:sp>
      <p:sp>
        <p:nvSpPr>
          <p:cNvPr id="14" name="Textplatzhalter 4">
            <a:extLst>
              <a:ext uri="{FF2B5EF4-FFF2-40B4-BE49-F238E27FC236}">
                <a16:creationId xmlns:a16="http://schemas.microsoft.com/office/drawing/2014/main" id="{620FDDD5-BE9B-A17D-004F-CE5561D67FFA}"/>
              </a:ext>
            </a:extLst>
          </p:cNvPr>
          <p:cNvSpPr>
            <a:spLocks noGrp="1"/>
          </p:cNvSpPr>
          <p:nvPr>
            <p:ph type="body" sz="quarter" idx="23"/>
          </p:nvPr>
        </p:nvSpPr>
        <p:spPr>
          <a:xfrm>
            <a:off x="5664172" y="3089910"/>
            <a:ext cx="2846416" cy="767195"/>
          </a:xfrm>
        </p:spPr>
        <p:txBody>
          <a:bodyPr lIns="0" tIns="0" rIns="0" bIns="0">
            <a:normAutofit/>
          </a:bodyPr>
          <a:lstStyle>
            <a:lvl1pPr marL="0" indent="0">
              <a:lnSpc>
                <a:spcPct val="150000"/>
              </a:lnSpc>
              <a:buClr>
                <a:srgbClr val="85C266"/>
              </a:buClr>
              <a:buNone/>
              <a:defRPr sz="1100"/>
            </a:lvl1pPr>
            <a:lvl2pPr>
              <a:lnSpc>
                <a:spcPts val="2160"/>
              </a:lnSpc>
              <a:buClr>
                <a:srgbClr val="85C266"/>
              </a:buClr>
              <a:defRPr/>
            </a:lvl2pPr>
            <a:lvl3pPr>
              <a:lnSpc>
                <a:spcPts val="1800"/>
              </a:lnSpc>
              <a:buClr>
                <a:srgbClr val="85C266"/>
              </a:buClr>
              <a:defRPr/>
            </a:lvl3pPr>
            <a:lvl4pPr>
              <a:lnSpc>
                <a:spcPts val="1620"/>
              </a:lnSpc>
              <a:buClr>
                <a:srgbClr val="85C266"/>
              </a:buClr>
              <a:defRPr/>
            </a:lvl4pPr>
            <a:lvl5pPr>
              <a:lnSpc>
                <a:spcPts val="1320"/>
              </a:lnSpc>
              <a:buClr>
                <a:srgbClr val="85C266"/>
              </a:buClr>
              <a:defRPr/>
            </a:lvl5pPr>
          </a:lstStyle>
          <a:p>
            <a:pPr lvl="0"/>
            <a:r>
              <a:rPr lang="de-DE"/>
              <a:t>Mastertextformat bearbeiten</a:t>
            </a:r>
          </a:p>
        </p:txBody>
      </p:sp>
      <p:sp>
        <p:nvSpPr>
          <p:cNvPr id="25" name="Textplatzhalter 4">
            <a:extLst>
              <a:ext uri="{FF2B5EF4-FFF2-40B4-BE49-F238E27FC236}">
                <a16:creationId xmlns:a16="http://schemas.microsoft.com/office/drawing/2014/main" id="{4E146A7B-A5B2-7E1B-EB41-433B5AE28472}"/>
              </a:ext>
            </a:extLst>
          </p:cNvPr>
          <p:cNvSpPr>
            <a:spLocks noGrp="1"/>
          </p:cNvSpPr>
          <p:nvPr>
            <p:ph type="body" sz="quarter" idx="27"/>
          </p:nvPr>
        </p:nvSpPr>
        <p:spPr>
          <a:xfrm>
            <a:off x="5664172" y="3953509"/>
            <a:ext cx="2846416" cy="767195"/>
          </a:xfrm>
        </p:spPr>
        <p:txBody>
          <a:bodyPr lIns="0" tIns="0" rIns="0" bIns="0">
            <a:normAutofit/>
          </a:bodyPr>
          <a:lstStyle>
            <a:lvl1pPr marL="0" indent="0">
              <a:lnSpc>
                <a:spcPct val="150000"/>
              </a:lnSpc>
              <a:buClr>
                <a:srgbClr val="85C266"/>
              </a:buClr>
              <a:buNone/>
              <a:defRPr sz="1100"/>
            </a:lvl1pPr>
            <a:lvl2pPr>
              <a:lnSpc>
                <a:spcPts val="2160"/>
              </a:lnSpc>
              <a:buClr>
                <a:srgbClr val="85C266"/>
              </a:buClr>
              <a:defRPr/>
            </a:lvl2pPr>
            <a:lvl3pPr>
              <a:lnSpc>
                <a:spcPts val="1800"/>
              </a:lnSpc>
              <a:buClr>
                <a:srgbClr val="85C266"/>
              </a:buClr>
              <a:defRPr/>
            </a:lvl3pPr>
            <a:lvl4pPr>
              <a:lnSpc>
                <a:spcPts val="1620"/>
              </a:lnSpc>
              <a:buClr>
                <a:srgbClr val="85C266"/>
              </a:buClr>
              <a:defRPr/>
            </a:lvl4pPr>
            <a:lvl5pPr>
              <a:lnSpc>
                <a:spcPts val="1320"/>
              </a:lnSpc>
              <a:buClr>
                <a:srgbClr val="85C266"/>
              </a:buClr>
              <a:defRPr/>
            </a:lvl5pPr>
          </a:lstStyle>
          <a:p>
            <a:pPr lvl="0"/>
            <a:r>
              <a:rPr lang="de-DE"/>
              <a:t>Mastertextformat bearbeiten</a:t>
            </a:r>
          </a:p>
        </p:txBody>
      </p:sp>
      <p:sp>
        <p:nvSpPr>
          <p:cNvPr id="2" name="Date Placeholder 3">
            <a:extLst>
              <a:ext uri="{FF2B5EF4-FFF2-40B4-BE49-F238E27FC236}">
                <a16:creationId xmlns:a16="http://schemas.microsoft.com/office/drawing/2014/main" id="{7370CA0B-60EC-DA00-D8D3-530D0E435D30}"/>
              </a:ext>
            </a:extLst>
          </p:cNvPr>
          <p:cNvSpPr>
            <a:spLocks noGrp="1"/>
          </p:cNvSpPr>
          <p:nvPr>
            <p:ph type="dt" sz="half" idx="2"/>
          </p:nvPr>
        </p:nvSpPr>
        <p:spPr>
          <a:xfrm>
            <a:off x="7614847" y="4837288"/>
            <a:ext cx="921691" cy="138499"/>
          </a:xfrm>
          <a:prstGeom prst="rect">
            <a:avLst/>
          </a:prstGeom>
        </p:spPr>
        <p:txBody>
          <a:bodyPr vert="horz" lIns="0" tIns="0" rIns="0" bIns="0" rtlCol="0" anchor="ctr"/>
          <a:lstStyle>
            <a:lvl1pPr algn="r">
              <a:defRPr sz="900" b="0" i="0">
                <a:solidFill>
                  <a:schemeClr val="tx1"/>
                </a:solidFill>
                <a:latin typeface="Arsenal" pitchFamily="2" charset="77"/>
                <a:cs typeface="Arial" panose="020B0604020202020204" pitchFamily="34" charset="0"/>
              </a:defRPr>
            </a:lvl1pPr>
          </a:lstStyle>
          <a:p>
            <a:fld id="{7228F633-AFC6-DA42-8974-F4286E4D0ECE}" type="datetime1">
              <a:rPr lang="de-AT" smtClean="0"/>
              <a:pPr/>
              <a:t>08.05.2024</a:t>
            </a:fld>
            <a:endParaRPr lang="de-DE" dirty="0"/>
          </a:p>
        </p:txBody>
      </p:sp>
    </p:spTree>
    <p:extLst>
      <p:ext uri="{BB962C8B-B14F-4D97-AF65-F5344CB8AC3E}">
        <p14:creationId xmlns:p14="http://schemas.microsoft.com/office/powerpoint/2010/main" val="3496237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1b">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257678BF-E162-DEBD-1B5A-651B91B7D3F7}"/>
              </a:ext>
            </a:extLst>
          </p:cNvPr>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le 1"/>
          <p:cNvSpPr>
            <a:spLocks noGrp="1"/>
          </p:cNvSpPr>
          <p:nvPr>
            <p:ph type="ctrTitle" hasCustomPrompt="1"/>
          </p:nvPr>
        </p:nvSpPr>
        <p:spPr>
          <a:xfrm>
            <a:off x="1143000" y="3540526"/>
            <a:ext cx="6858000" cy="457472"/>
          </a:xfrm>
        </p:spPr>
        <p:txBody>
          <a:bodyPr lIns="0" tIns="0" rIns="0" bIns="0" anchor="b">
            <a:normAutofit/>
          </a:bodyPr>
          <a:lstStyle>
            <a:lvl1pPr algn="ctr">
              <a:defRPr sz="2000" b="1" i="0">
                <a:solidFill>
                  <a:schemeClr val="tx1"/>
                </a:solidFill>
                <a:latin typeface="Arsenal" pitchFamily="2" charset="77"/>
                <a:cs typeface="Arial" panose="020B0604020202020204" pitchFamily="34" charset="0"/>
              </a:defRPr>
            </a:lvl1pPr>
          </a:lstStyle>
          <a:p>
            <a:r>
              <a:rPr lang="de-DE" dirty="0"/>
              <a:t>UNTERTITEL DER PRÄSENTATION</a:t>
            </a:r>
            <a:endParaRPr lang="en-US" dirty="0"/>
          </a:p>
        </p:txBody>
      </p:sp>
      <p:sp>
        <p:nvSpPr>
          <p:cNvPr id="3" name="Subtitle 2"/>
          <p:cNvSpPr>
            <a:spLocks noGrp="1"/>
          </p:cNvSpPr>
          <p:nvPr>
            <p:ph type="subTitle" idx="1" hasCustomPrompt="1"/>
          </p:nvPr>
        </p:nvSpPr>
        <p:spPr>
          <a:xfrm>
            <a:off x="1143000" y="1750679"/>
            <a:ext cx="6858000" cy="1517293"/>
          </a:xfrm>
        </p:spPr>
        <p:txBody>
          <a:bodyPr>
            <a:noAutofit/>
          </a:bodyPr>
          <a:lstStyle>
            <a:lvl1pPr marL="0" indent="0" algn="ctr">
              <a:lnSpc>
                <a:spcPct val="100000"/>
              </a:lnSpc>
              <a:buNone/>
              <a:defRPr sz="4400" b="1" i="0" spc="0">
                <a:solidFill>
                  <a:schemeClr val="bg1"/>
                </a:solidFill>
                <a:latin typeface="Arsenal" pitchFamily="2" charset="77"/>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a:t>TITEL DER PRÄSENTATION ZWEIZEILIG</a:t>
            </a:r>
          </a:p>
        </p:txBody>
      </p:sp>
      <p:pic>
        <p:nvPicPr>
          <p:cNvPr id="4" name="Grafik 3">
            <a:extLst>
              <a:ext uri="{FF2B5EF4-FFF2-40B4-BE49-F238E27FC236}">
                <a16:creationId xmlns:a16="http://schemas.microsoft.com/office/drawing/2014/main" id="{4BBF0538-BEDB-D4C6-511E-B6087CE06F59}"/>
              </a:ext>
            </a:extLst>
          </p:cNvPr>
          <p:cNvPicPr>
            <a:picLocks noChangeAspect="1"/>
          </p:cNvPicPr>
          <p:nvPr userDrawn="1"/>
        </p:nvPicPr>
        <p:blipFill>
          <a:blip r:embed="rId2"/>
          <a:srcRect/>
          <a:stretch/>
        </p:blipFill>
        <p:spPr>
          <a:xfrm>
            <a:off x="4148454" y="485811"/>
            <a:ext cx="847091" cy="1069560"/>
          </a:xfrm>
          <a:prstGeom prst="rect">
            <a:avLst/>
          </a:prstGeom>
        </p:spPr>
      </p:pic>
    </p:spTree>
    <p:extLst>
      <p:ext uri="{BB962C8B-B14F-4D97-AF65-F5344CB8AC3E}">
        <p14:creationId xmlns:p14="http://schemas.microsoft.com/office/powerpoint/2010/main" val="35326972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ext/Bild/Dood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B06C84-F235-4776-E890-2564EE778BF0}"/>
              </a:ext>
            </a:extLst>
          </p:cNvPr>
          <p:cNvSpPr>
            <a:spLocks noGrp="1"/>
          </p:cNvSpPr>
          <p:nvPr>
            <p:ph type="title"/>
          </p:nvPr>
        </p:nvSpPr>
        <p:spPr>
          <a:xfrm>
            <a:off x="628650" y="327635"/>
            <a:ext cx="7886700" cy="457201"/>
          </a:xfrm>
        </p:spPr>
        <p:txBody>
          <a:bodyPr lIns="0" tIns="0" rIns="0" bIns="0" anchor="t" anchorCtr="0">
            <a:spAutoFit/>
          </a:bodyPr>
          <a:lstStyle/>
          <a:p>
            <a:r>
              <a:rPr lang="de-DE"/>
              <a:t>Mastertitelformat bearbeiten</a:t>
            </a:r>
            <a:endParaRPr lang="en-US" dirty="0"/>
          </a:p>
        </p:txBody>
      </p:sp>
      <p:sp>
        <p:nvSpPr>
          <p:cNvPr id="8" name="Text Placeholder 2">
            <a:extLst>
              <a:ext uri="{FF2B5EF4-FFF2-40B4-BE49-F238E27FC236}">
                <a16:creationId xmlns:a16="http://schemas.microsoft.com/office/drawing/2014/main" id="{C5489A6A-F80C-7567-7028-BE54663792A3}"/>
              </a:ext>
            </a:extLst>
          </p:cNvPr>
          <p:cNvSpPr>
            <a:spLocks noGrp="1"/>
          </p:cNvSpPr>
          <p:nvPr>
            <p:ph type="body" idx="1"/>
          </p:nvPr>
        </p:nvSpPr>
        <p:spPr>
          <a:xfrm>
            <a:off x="623888" y="878189"/>
            <a:ext cx="7886700" cy="290849"/>
          </a:xfrm>
        </p:spPr>
        <p:txBody>
          <a:bodyPr lIns="0" tIns="0" rIns="0" bIns="0">
            <a:spAutoFit/>
          </a:bodyPr>
          <a:lstStyle>
            <a:lvl1pPr marL="0" indent="0">
              <a:buNone/>
              <a:defRPr sz="2100">
                <a:solidFill>
                  <a:srgbClr val="66666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15" name="Textplatzhalter 4">
            <a:extLst>
              <a:ext uri="{FF2B5EF4-FFF2-40B4-BE49-F238E27FC236}">
                <a16:creationId xmlns:a16="http://schemas.microsoft.com/office/drawing/2014/main" id="{5E31664F-E720-F337-102F-987E6DE8F991}"/>
              </a:ext>
            </a:extLst>
          </p:cNvPr>
          <p:cNvSpPr>
            <a:spLocks noGrp="1"/>
          </p:cNvSpPr>
          <p:nvPr>
            <p:ph type="body" sz="quarter" idx="16"/>
          </p:nvPr>
        </p:nvSpPr>
        <p:spPr>
          <a:xfrm>
            <a:off x="623887" y="1352551"/>
            <a:ext cx="4232017" cy="640850"/>
          </a:xfrm>
        </p:spPr>
        <p:txBody>
          <a:bodyPr lIns="0" tIns="0" rIns="0" bIns="0">
            <a:normAutofit/>
          </a:bodyPr>
          <a:lstStyle>
            <a:lvl1pPr marL="0" indent="0">
              <a:lnSpc>
                <a:spcPct val="150000"/>
              </a:lnSpc>
              <a:buClr>
                <a:srgbClr val="85C266"/>
              </a:buClr>
              <a:buNone/>
              <a:defRPr sz="1100"/>
            </a:lvl1pPr>
            <a:lvl2pPr>
              <a:lnSpc>
                <a:spcPts val="2160"/>
              </a:lnSpc>
              <a:buClr>
                <a:srgbClr val="85C266"/>
              </a:buClr>
              <a:defRPr/>
            </a:lvl2pPr>
            <a:lvl3pPr>
              <a:lnSpc>
                <a:spcPts val="1800"/>
              </a:lnSpc>
              <a:buClr>
                <a:srgbClr val="85C266"/>
              </a:buClr>
              <a:defRPr/>
            </a:lvl3pPr>
            <a:lvl4pPr>
              <a:lnSpc>
                <a:spcPts val="1620"/>
              </a:lnSpc>
              <a:buClr>
                <a:srgbClr val="85C266"/>
              </a:buClr>
              <a:defRPr/>
            </a:lvl4pPr>
            <a:lvl5pPr>
              <a:lnSpc>
                <a:spcPts val="1320"/>
              </a:lnSpc>
              <a:buClr>
                <a:srgbClr val="85C266"/>
              </a:buClr>
              <a:defRPr/>
            </a:lvl5pPr>
          </a:lstStyle>
          <a:p>
            <a:pPr lvl="0"/>
            <a:r>
              <a:rPr lang="de-DE"/>
              <a:t>Mastertextformat bearbeiten</a:t>
            </a:r>
          </a:p>
        </p:txBody>
      </p:sp>
      <p:sp>
        <p:nvSpPr>
          <p:cNvPr id="12" name="Textplatzhalter 4">
            <a:extLst>
              <a:ext uri="{FF2B5EF4-FFF2-40B4-BE49-F238E27FC236}">
                <a16:creationId xmlns:a16="http://schemas.microsoft.com/office/drawing/2014/main" id="{161B0161-1A11-893E-2C5C-32C5EB213EFC}"/>
              </a:ext>
            </a:extLst>
          </p:cNvPr>
          <p:cNvSpPr>
            <a:spLocks noGrp="1"/>
          </p:cNvSpPr>
          <p:nvPr>
            <p:ph type="body" sz="quarter" idx="21"/>
          </p:nvPr>
        </p:nvSpPr>
        <p:spPr>
          <a:xfrm>
            <a:off x="1443436" y="2108325"/>
            <a:ext cx="3412468" cy="767195"/>
          </a:xfrm>
        </p:spPr>
        <p:txBody>
          <a:bodyPr lIns="0" tIns="0" rIns="0" bIns="0">
            <a:normAutofit/>
          </a:bodyPr>
          <a:lstStyle>
            <a:lvl1pPr marL="0" indent="0">
              <a:lnSpc>
                <a:spcPct val="150000"/>
              </a:lnSpc>
              <a:buClr>
                <a:srgbClr val="85C266"/>
              </a:buClr>
              <a:buNone/>
              <a:defRPr sz="1100"/>
            </a:lvl1pPr>
            <a:lvl2pPr>
              <a:lnSpc>
                <a:spcPts val="2160"/>
              </a:lnSpc>
              <a:buClr>
                <a:srgbClr val="85C266"/>
              </a:buClr>
              <a:defRPr/>
            </a:lvl2pPr>
            <a:lvl3pPr>
              <a:lnSpc>
                <a:spcPts val="1800"/>
              </a:lnSpc>
              <a:buClr>
                <a:srgbClr val="85C266"/>
              </a:buClr>
              <a:defRPr/>
            </a:lvl3pPr>
            <a:lvl4pPr>
              <a:lnSpc>
                <a:spcPts val="1620"/>
              </a:lnSpc>
              <a:buClr>
                <a:srgbClr val="85C266"/>
              </a:buClr>
              <a:defRPr/>
            </a:lvl4pPr>
            <a:lvl5pPr>
              <a:lnSpc>
                <a:spcPts val="1320"/>
              </a:lnSpc>
              <a:buClr>
                <a:srgbClr val="85C266"/>
              </a:buClr>
              <a:defRPr/>
            </a:lvl5pPr>
          </a:lstStyle>
          <a:p>
            <a:pPr lvl="0"/>
            <a:r>
              <a:rPr lang="de-DE"/>
              <a:t>Mastertextformat bearbeiten</a:t>
            </a:r>
          </a:p>
        </p:txBody>
      </p:sp>
      <p:sp>
        <p:nvSpPr>
          <p:cNvPr id="13" name="Textplatzhalter 4">
            <a:extLst>
              <a:ext uri="{FF2B5EF4-FFF2-40B4-BE49-F238E27FC236}">
                <a16:creationId xmlns:a16="http://schemas.microsoft.com/office/drawing/2014/main" id="{A5A31564-486D-638C-5C9F-02E6DC7A71CC}"/>
              </a:ext>
            </a:extLst>
          </p:cNvPr>
          <p:cNvSpPr>
            <a:spLocks noGrp="1"/>
          </p:cNvSpPr>
          <p:nvPr>
            <p:ph type="body" sz="quarter" idx="22"/>
          </p:nvPr>
        </p:nvSpPr>
        <p:spPr>
          <a:xfrm>
            <a:off x="1443436" y="2967704"/>
            <a:ext cx="3412468" cy="767195"/>
          </a:xfrm>
        </p:spPr>
        <p:txBody>
          <a:bodyPr lIns="0" tIns="0" rIns="0" bIns="0">
            <a:normAutofit/>
          </a:bodyPr>
          <a:lstStyle>
            <a:lvl1pPr marL="0" indent="0">
              <a:lnSpc>
                <a:spcPct val="150000"/>
              </a:lnSpc>
              <a:buClr>
                <a:srgbClr val="85C266"/>
              </a:buClr>
              <a:buNone/>
              <a:defRPr sz="1100"/>
            </a:lvl1pPr>
            <a:lvl2pPr>
              <a:lnSpc>
                <a:spcPts val="2160"/>
              </a:lnSpc>
              <a:buClr>
                <a:srgbClr val="85C266"/>
              </a:buClr>
              <a:defRPr/>
            </a:lvl2pPr>
            <a:lvl3pPr>
              <a:lnSpc>
                <a:spcPts val="1800"/>
              </a:lnSpc>
              <a:buClr>
                <a:srgbClr val="85C266"/>
              </a:buClr>
              <a:defRPr/>
            </a:lvl3pPr>
            <a:lvl4pPr>
              <a:lnSpc>
                <a:spcPts val="1620"/>
              </a:lnSpc>
              <a:buClr>
                <a:srgbClr val="85C266"/>
              </a:buClr>
              <a:defRPr/>
            </a:lvl4pPr>
            <a:lvl5pPr>
              <a:lnSpc>
                <a:spcPts val="1320"/>
              </a:lnSpc>
              <a:buClr>
                <a:srgbClr val="85C266"/>
              </a:buClr>
              <a:defRPr/>
            </a:lvl5pPr>
          </a:lstStyle>
          <a:p>
            <a:pPr lvl="0"/>
            <a:r>
              <a:rPr lang="de-DE"/>
              <a:t>Mastertextformat bearbeiten</a:t>
            </a:r>
          </a:p>
        </p:txBody>
      </p:sp>
      <p:sp>
        <p:nvSpPr>
          <p:cNvPr id="14" name="Textplatzhalter 4">
            <a:extLst>
              <a:ext uri="{FF2B5EF4-FFF2-40B4-BE49-F238E27FC236}">
                <a16:creationId xmlns:a16="http://schemas.microsoft.com/office/drawing/2014/main" id="{620FDDD5-BE9B-A17D-004F-CE5561D67FFA}"/>
              </a:ext>
            </a:extLst>
          </p:cNvPr>
          <p:cNvSpPr>
            <a:spLocks noGrp="1"/>
          </p:cNvSpPr>
          <p:nvPr>
            <p:ph type="body" sz="quarter" idx="23"/>
          </p:nvPr>
        </p:nvSpPr>
        <p:spPr>
          <a:xfrm>
            <a:off x="1443436" y="3823914"/>
            <a:ext cx="3412468" cy="767195"/>
          </a:xfrm>
        </p:spPr>
        <p:txBody>
          <a:bodyPr lIns="0" tIns="0" rIns="0" bIns="0">
            <a:normAutofit/>
          </a:bodyPr>
          <a:lstStyle>
            <a:lvl1pPr marL="0" indent="0">
              <a:lnSpc>
                <a:spcPct val="150000"/>
              </a:lnSpc>
              <a:buClr>
                <a:srgbClr val="85C266"/>
              </a:buClr>
              <a:buNone/>
              <a:defRPr sz="1100"/>
            </a:lvl1pPr>
            <a:lvl2pPr>
              <a:lnSpc>
                <a:spcPts val="2160"/>
              </a:lnSpc>
              <a:buClr>
                <a:srgbClr val="85C266"/>
              </a:buClr>
              <a:defRPr/>
            </a:lvl2pPr>
            <a:lvl3pPr>
              <a:lnSpc>
                <a:spcPts val="1800"/>
              </a:lnSpc>
              <a:buClr>
                <a:srgbClr val="85C266"/>
              </a:buClr>
              <a:defRPr/>
            </a:lvl3pPr>
            <a:lvl4pPr>
              <a:lnSpc>
                <a:spcPts val="1620"/>
              </a:lnSpc>
              <a:buClr>
                <a:srgbClr val="85C266"/>
              </a:buClr>
              <a:defRPr/>
            </a:lvl4pPr>
            <a:lvl5pPr>
              <a:lnSpc>
                <a:spcPts val="1320"/>
              </a:lnSpc>
              <a:buClr>
                <a:srgbClr val="85C266"/>
              </a:buClr>
              <a:defRPr/>
            </a:lvl5pPr>
          </a:lstStyle>
          <a:p>
            <a:pPr lvl="0"/>
            <a:r>
              <a:rPr lang="de-DE"/>
              <a:t>Mastertextformat bearbeiten</a:t>
            </a:r>
          </a:p>
        </p:txBody>
      </p:sp>
      <p:sp>
        <p:nvSpPr>
          <p:cNvPr id="2" name="Date Placeholder 3">
            <a:extLst>
              <a:ext uri="{FF2B5EF4-FFF2-40B4-BE49-F238E27FC236}">
                <a16:creationId xmlns:a16="http://schemas.microsoft.com/office/drawing/2014/main" id="{151B1C8B-2127-600C-5B7A-465FD2CF0C63}"/>
              </a:ext>
            </a:extLst>
          </p:cNvPr>
          <p:cNvSpPr>
            <a:spLocks noGrp="1"/>
          </p:cNvSpPr>
          <p:nvPr>
            <p:ph type="dt" sz="half" idx="2"/>
          </p:nvPr>
        </p:nvSpPr>
        <p:spPr>
          <a:xfrm>
            <a:off x="7614847" y="4837288"/>
            <a:ext cx="921691" cy="138499"/>
          </a:xfrm>
          <a:prstGeom prst="rect">
            <a:avLst/>
          </a:prstGeom>
        </p:spPr>
        <p:txBody>
          <a:bodyPr vert="horz" lIns="0" tIns="0" rIns="0" bIns="0" rtlCol="0" anchor="ctr"/>
          <a:lstStyle>
            <a:lvl1pPr algn="r">
              <a:defRPr sz="900" b="0" i="0">
                <a:solidFill>
                  <a:schemeClr val="tx1"/>
                </a:solidFill>
                <a:latin typeface="Arsenal" pitchFamily="2" charset="77"/>
                <a:cs typeface="Arial" panose="020B0604020202020204" pitchFamily="34" charset="0"/>
              </a:defRPr>
            </a:lvl1pPr>
          </a:lstStyle>
          <a:p>
            <a:fld id="{7228F633-AFC6-DA42-8974-F4286E4D0ECE}" type="datetime1">
              <a:rPr lang="de-AT" smtClean="0"/>
              <a:pPr/>
              <a:t>08.05.2024</a:t>
            </a:fld>
            <a:endParaRPr lang="de-DE" dirty="0"/>
          </a:p>
        </p:txBody>
      </p:sp>
    </p:spTree>
    <p:extLst>
      <p:ext uri="{BB962C8B-B14F-4D97-AF65-F5344CB8AC3E}">
        <p14:creationId xmlns:p14="http://schemas.microsoft.com/office/powerpoint/2010/main" val="3825393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ojektstatus Verlauf">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B06C84-F235-4776-E890-2564EE778BF0}"/>
              </a:ext>
            </a:extLst>
          </p:cNvPr>
          <p:cNvSpPr>
            <a:spLocks noGrp="1"/>
          </p:cNvSpPr>
          <p:nvPr>
            <p:ph type="title"/>
          </p:nvPr>
        </p:nvSpPr>
        <p:spPr>
          <a:xfrm>
            <a:off x="628650" y="327635"/>
            <a:ext cx="7886700" cy="457201"/>
          </a:xfrm>
        </p:spPr>
        <p:txBody>
          <a:bodyPr lIns="0" tIns="0" rIns="0" bIns="0" anchor="t" anchorCtr="0">
            <a:spAutoFit/>
          </a:bodyPr>
          <a:lstStyle/>
          <a:p>
            <a:r>
              <a:rPr lang="de-DE"/>
              <a:t>Mastertitelformat bearbeiten</a:t>
            </a:r>
            <a:endParaRPr lang="en-US" dirty="0"/>
          </a:p>
        </p:txBody>
      </p:sp>
      <p:sp>
        <p:nvSpPr>
          <p:cNvPr id="8" name="Text Placeholder 2">
            <a:extLst>
              <a:ext uri="{FF2B5EF4-FFF2-40B4-BE49-F238E27FC236}">
                <a16:creationId xmlns:a16="http://schemas.microsoft.com/office/drawing/2014/main" id="{C5489A6A-F80C-7567-7028-BE54663792A3}"/>
              </a:ext>
            </a:extLst>
          </p:cNvPr>
          <p:cNvSpPr>
            <a:spLocks noGrp="1"/>
          </p:cNvSpPr>
          <p:nvPr>
            <p:ph type="body" idx="1"/>
          </p:nvPr>
        </p:nvSpPr>
        <p:spPr>
          <a:xfrm>
            <a:off x="623888" y="878189"/>
            <a:ext cx="7912650" cy="320601"/>
          </a:xfrm>
        </p:spPr>
        <p:txBody>
          <a:bodyPr wrap="square" lIns="0" tIns="0" rIns="0" bIns="0">
            <a:spAutoFit/>
          </a:bodyPr>
          <a:lstStyle>
            <a:lvl1pPr marL="0" indent="0">
              <a:buNone/>
              <a:defRPr sz="2100">
                <a:solidFill>
                  <a:srgbClr val="66666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13" name="Textplatzhalter 4">
            <a:extLst>
              <a:ext uri="{FF2B5EF4-FFF2-40B4-BE49-F238E27FC236}">
                <a16:creationId xmlns:a16="http://schemas.microsoft.com/office/drawing/2014/main" id="{912CDB87-22B8-4149-E9E1-9926332D1DD9}"/>
              </a:ext>
            </a:extLst>
          </p:cNvPr>
          <p:cNvSpPr>
            <a:spLocks noGrp="1"/>
          </p:cNvSpPr>
          <p:nvPr>
            <p:ph type="body" sz="quarter" idx="20"/>
          </p:nvPr>
        </p:nvSpPr>
        <p:spPr>
          <a:xfrm>
            <a:off x="623888" y="2369303"/>
            <a:ext cx="1849830" cy="2022421"/>
          </a:xfrm>
          <a:noFill/>
        </p:spPr>
        <p:txBody>
          <a:bodyPr lIns="72000" tIns="72000" rIns="72000" bIns="72000" numCol="1" spcCol="180000">
            <a:normAutofit/>
          </a:bodyPr>
          <a:lstStyle>
            <a:lvl1pPr marL="0" indent="0">
              <a:lnSpc>
                <a:spcPct val="150000"/>
              </a:lnSpc>
              <a:buClr>
                <a:srgbClr val="85C266"/>
              </a:buClr>
              <a:buFontTx/>
              <a:buNone/>
              <a:defRPr sz="1100">
                <a:solidFill>
                  <a:schemeClr val="tx1"/>
                </a:solidFill>
              </a:defRPr>
            </a:lvl1pPr>
            <a:lvl2pPr marL="342900" indent="0">
              <a:lnSpc>
                <a:spcPts val="2160"/>
              </a:lnSpc>
              <a:buClr>
                <a:srgbClr val="85C266"/>
              </a:buClr>
              <a:buFontTx/>
              <a:buNone/>
              <a:defRPr/>
            </a:lvl2pPr>
            <a:lvl3pPr marL="685800" indent="0">
              <a:lnSpc>
                <a:spcPts val="1800"/>
              </a:lnSpc>
              <a:buClr>
                <a:srgbClr val="85C266"/>
              </a:buClr>
              <a:buFontTx/>
              <a:buNone/>
              <a:defRPr/>
            </a:lvl3pPr>
            <a:lvl4pPr marL="1028700" indent="0">
              <a:lnSpc>
                <a:spcPts val="1620"/>
              </a:lnSpc>
              <a:buClr>
                <a:srgbClr val="85C266"/>
              </a:buClr>
              <a:buFontTx/>
              <a:buNone/>
              <a:defRPr/>
            </a:lvl4pPr>
            <a:lvl5pPr marL="1371600" indent="0">
              <a:lnSpc>
                <a:spcPts val="1320"/>
              </a:lnSpc>
              <a:buClr>
                <a:srgbClr val="85C266"/>
              </a:buClr>
              <a:buFontTx/>
              <a:buNone/>
              <a:defRPr/>
            </a:lvl5pPr>
          </a:lstStyle>
          <a:p>
            <a:pPr lvl="0"/>
            <a:r>
              <a:rPr lang="de-DE"/>
              <a:t>Mastertextformat bearbeiten</a:t>
            </a:r>
          </a:p>
        </p:txBody>
      </p:sp>
      <p:sp>
        <p:nvSpPr>
          <p:cNvPr id="28" name="Textplatzhalter 4">
            <a:extLst>
              <a:ext uri="{FF2B5EF4-FFF2-40B4-BE49-F238E27FC236}">
                <a16:creationId xmlns:a16="http://schemas.microsoft.com/office/drawing/2014/main" id="{959C1786-7BC0-6846-6072-95B873C77434}"/>
              </a:ext>
            </a:extLst>
          </p:cNvPr>
          <p:cNvSpPr>
            <a:spLocks noGrp="1"/>
          </p:cNvSpPr>
          <p:nvPr>
            <p:ph type="body" sz="quarter" idx="29"/>
          </p:nvPr>
        </p:nvSpPr>
        <p:spPr>
          <a:xfrm>
            <a:off x="623888" y="1918675"/>
            <a:ext cx="1849830" cy="435906"/>
          </a:xfrm>
          <a:noFill/>
        </p:spPr>
        <p:txBody>
          <a:bodyPr lIns="72000" tIns="72000" rIns="72000" bIns="72000" numCol="1" spcCol="180000" anchor="ctr" anchorCtr="0">
            <a:noAutofit/>
          </a:bodyPr>
          <a:lstStyle>
            <a:lvl1pPr marL="0" indent="0">
              <a:lnSpc>
                <a:spcPct val="100000"/>
              </a:lnSpc>
              <a:buClr>
                <a:srgbClr val="85C266"/>
              </a:buClr>
              <a:buFontTx/>
              <a:buNone/>
              <a:defRPr sz="1400" b="1">
                <a:solidFill>
                  <a:schemeClr val="tx1"/>
                </a:solidFill>
              </a:defRPr>
            </a:lvl1pPr>
            <a:lvl2pPr marL="342900" indent="0">
              <a:lnSpc>
                <a:spcPts val="2160"/>
              </a:lnSpc>
              <a:buClr>
                <a:srgbClr val="85C266"/>
              </a:buClr>
              <a:buFontTx/>
              <a:buNone/>
              <a:defRPr/>
            </a:lvl2pPr>
            <a:lvl3pPr marL="685800" indent="0">
              <a:lnSpc>
                <a:spcPts val="1800"/>
              </a:lnSpc>
              <a:buClr>
                <a:srgbClr val="85C266"/>
              </a:buClr>
              <a:buFontTx/>
              <a:buNone/>
              <a:defRPr/>
            </a:lvl3pPr>
            <a:lvl4pPr marL="1028700" indent="0">
              <a:lnSpc>
                <a:spcPts val="1620"/>
              </a:lnSpc>
              <a:buClr>
                <a:srgbClr val="85C266"/>
              </a:buClr>
              <a:buFontTx/>
              <a:buNone/>
              <a:defRPr/>
            </a:lvl4pPr>
            <a:lvl5pPr marL="1371600" indent="0">
              <a:lnSpc>
                <a:spcPts val="1320"/>
              </a:lnSpc>
              <a:buClr>
                <a:srgbClr val="85C266"/>
              </a:buClr>
              <a:buFontTx/>
              <a:buNone/>
              <a:defRPr/>
            </a:lvl5pPr>
          </a:lstStyle>
          <a:p>
            <a:pPr lvl="0"/>
            <a:r>
              <a:rPr lang="de-DE"/>
              <a:t>Mastertextformat bearbeiten</a:t>
            </a:r>
          </a:p>
        </p:txBody>
      </p:sp>
      <p:sp>
        <p:nvSpPr>
          <p:cNvPr id="2" name="Textplatzhalter 4">
            <a:extLst>
              <a:ext uri="{FF2B5EF4-FFF2-40B4-BE49-F238E27FC236}">
                <a16:creationId xmlns:a16="http://schemas.microsoft.com/office/drawing/2014/main" id="{D3AB4C45-2DFD-B83B-86D7-09151B3D5332}"/>
              </a:ext>
            </a:extLst>
          </p:cNvPr>
          <p:cNvSpPr>
            <a:spLocks noGrp="1"/>
          </p:cNvSpPr>
          <p:nvPr>
            <p:ph type="body" sz="quarter" idx="36"/>
          </p:nvPr>
        </p:nvSpPr>
        <p:spPr>
          <a:xfrm>
            <a:off x="2640489" y="2369303"/>
            <a:ext cx="1849830" cy="2022421"/>
          </a:xfrm>
          <a:noFill/>
        </p:spPr>
        <p:txBody>
          <a:bodyPr lIns="72000" tIns="72000" rIns="72000" bIns="72000" numCol="1" spcCol="180000">
            <a:normAutofit/>
          </a:bodyPr>
          <a:lstStyle>
            <a:lvl1pPr marL="0" indent="0">
              <a:lnSpc>
                <a:spcPct val="150000"/>
              </a:lnSpc>
              <a:buClr>
                <a:srgbClr val="85C266"/>
              </a:buClr>
              <a:buFontTx/>
              <a:buNone/>
              <a:defRPr sz="1100">
                <a:solidFill>
                  <a:schemeClr val="tx1"/>
                </a:solidFill>
              </a:defRPr>
            </a:lvl1pPr>
            <a:lvl2pPr marL="342900" indent="0">
              <a:lnSpc>
                <a:spcPts val="2160"/>
              </a:lnSpc>
              <a:buClr>
                <a:srgbClr val="85C266"/>
              </a:buClr>
              <a:buFontTx/>
              <a:buNone/>
              <a:defRPr/>
            </a:lvl2pPr>
            <a:lvl3pPr marL="685800" indent="0">
              <a:lnSpc>
                <a:spcPts val="1800"/>
              </a:lnSpc>
              <a:buClr>
                <a:srgbClr val="85C266"/>
              </a:buClr>
              <a:buFontTx/>
              <a:buNone/>
              <a:defRPr/>
            </a:lvl3pPr>
            <a:lvl4pPr marL="1028700" indent="0">
              <a:lnSpc>
                <a:spcPts val="1620"/>
              </a:lnSpc>
              <a:buClr>
                <a:srgbClr val="85C266"/>
              </a:buClr>
              <a:buFontTx/>
              <a:buNone/>
              <a:defRPr/>
            </a:lvl4pPr>
            <a:lvl5pPr marL="1371600" indent="0">
              <a:lnSpc>
                <a:spcPts val="1320"/>
              </a:lnSpc>
              <a:buClr>
                <a:srgbClr val="85C266"/>
              </a:buClr>
              <a:buFontTx/>
              <a:buNone/>
              <a:defRPr/>
            </a:lvl5pPr>
          </a:lstStyle>
          <a:p>
            <a:pPr lvl="0"/>
            <a:r>
              <a:rPr lang="de-DE"/>
              <a:t>Mastertextformat bearbeiten</a:t>
            </a:r>
          </a:p>
        </p:txBody>
      </p:sp>
      <p:sp>
        <p:nvSpPr>
          <p:cNvPr id="3" name="Textplatzhalter 4">
            <a:extLst>
              <a:ext uri="{FF2B5EF4-FFF2-40B4-BE49-F238E27FC236}">
                <a16:creationId xmlns:a16="http://schemas.microsoft.com/office/drawing/2014/main" id="{75E51843-66B2-7570-FA41-184C36EC0519}"/>
              </a:ext>
            </a:extLst>
          </p:cNvPr>
          <p:cNvSpPr>
            <a:spLocks noGrp="1"/>
          </p:cNvSpPr>
          <p:nvPr>
            <p:ph type="body" sz="quarter" idx="37"/>
          </p:nvPr>
        </p:nvSpPr>
        <p:spPr>
          <a:xfrm>
            <a:off x="2640489" y="1918675"/>
            <a:ext cx="1849830" cy="435906"/>
          </a:xfrm>
          <a:noFill/>
        </p:spPr>
        <p:txBody>
          <a:bodyPr lIns="72000" tIns="72000" rIns="72000" bIns="72000" numCol="1" spcCol="180000" anchor="ctr" anchorCtr="0">
            <a:normAutofit/>
          </a:bodyPr>
          <a:lstStyle>
            <a:lvl1pPr marL="0" indent="0">
              <a:lnSpc>
                <a:spcPct val="100000"/>
              </a:lnSpc>
              <a:buClr>
                <a:srgbClr val="85C266"/>
              </a:buClr>
              <a:buFontTx/>
              <a:buNone/>
              <a:defRPr sz="1400" b="1">
                <a:solidFill>
                  <a:schemeClr val="tx1"/>
                </a:solidFill>
              </a:defRPr>
            </a:lvl1pPr>
            <a:lvl2pPr marL="342900" indent="0">
              <a:lnSpc>
                <a:spcPts val="2160"/>
              </a:lnSpc>
              <a:buClr>
                <a:srgbClr val="85C266"/>
              </a:buClr>
              <a:buFontTx/>
              <a:buNone/>
              <a:defRPr/>
            </a:lvl2pPr>
            <a:lvl3pPr marL="685800" indent="0">
              <a:lnSpc>
                <a:spcPts val="1800"/>
              </a:lnSpc>
              <a:buClr>
                <a:srgbClr val="85C266"/>
              </a:buClr>
              <a:buFontTx/>
              <a:buNone/>
              <a:defRPr/>
            </a:lvl3pPr>
            <a:lvl4pPr marL="1028700" indent="0">
              <a:lnSpc>
                <a:spcPts val="1620"/>
              </a:lnSpc>
              <a:buClr>
                <a:srgbClr val="85C266"/>
              </a:buClr>
              <a:buFontTx/>
              <a:buNone/>
              <a:defRPr/>
            </a:lvl4pPr>
            <a:lvl5pPr marL="1371600" indent="0">
              <a:lnSpc>
                <a:spcPts val="1320"/>
              </a:lnSpc>
              <a:buClr>
                <a:srgbClr val="85C266"/>
              </a:buClr>
              <a:buFontTx/>
              <a:buNone/>
              <a:defRPr/>
            </a:lvl5pPr>
          </a:lstStyle>
          <a:p>
            <a:pPr lvl="0"/>
            <a:r>
              <a:rPr lang="de-DE"/>
              <a:t>Mastertextformat bearbeiten</a:t>
            </a:r>
          </a:p>
        </p:txBody>
      </p:sp>
      <p:sp>
        <p:nvSpPr>
          <p:cNvPr id="15" name="Textplatzhalter 4">
            <a:extLst>
              <a:ext uri="{FF2B5EF4-FFF2-40B4-BE49-F238E27FC236}">
                <a16:creationId xmlns:a16="http://schemas.microsoft.com/office/drawing/2014/main" id="{40FC6286-C751-0C0E-14A8-9B6CCD24B209}"/>
              </a:ext>
            </a:extLst>
          </p:cNvPr>
          <p:cNvSpPr>
            <a:spLocks noGrp="1"/>
          </p:cNvSpPr>
          <p:nvPr>
            <p:ph type="body" sz="quarter" idx="38"/>
          </p:nvPr>
        </p:nvSpPr>
        <p:spPr>
          <a:xfrm>
            <a:off x="4670108" y="2369303"/>
            <a:ext cx="1849830" cy="2022421"/>
          </a:xfrm>
          <a:noFill/>
        </p:spPr>
        <p:txBody>
          <a:bodyPr lIns="72000" tIns="72000" rIns="72000" bIns="72000" numCol="1" spcCol="180000">
            <a:normAutofit/>
          </a:bodyPr>
          <a:lstStyle>
            <a:lvl1pPr marL="0" indent="0">
              <a:lnSpc>
                <a:spcPct val="150000"/>
              </a:lnSpc>
              <a:buClr>
                <a:srgbClr val="85C266"/>
              </a:buClr>
              <a:buFontTx/>
              <a:buNone/>
              <a:defRPr sz="1100">
                <a:solidFill>
                  <a:schemeClr val="tx1"/>
                </a:solidFill>
              </a:defRPr>
            </a:lvl1pPr>
            <a:lvl2pPr marL="342900" indent="0">
              <a:lnSpc>
                <a:spcPts val="2160"/>
              </a:lnSpc>
              <a:buClr>
                <a:srgbClr val="85C266"/>
              </a:buClr>
              <a:buFontTx/>
              <a:buNone/>
              <a:defRPr/>
            </a:lvl2pPr>
            <a:lvl3pPr marL="685800" indent="0">
              <a:lnSpc>
                <a:spcPts val="1800"/>
              </a:lnSpc>
              <a:buClr>
                <a:srgbClr val="85C266"/>
              </a:buClr>
              <a:buFontTx/>
              <a:buNone/>
              <a:defRPr/>
            </a:lvl3pPr>
            <a:lvl4pPr marL="1028700" indent="0">
              <a:lnSpc>
                <a:spcPts val="1620"/>
              </a:lnSpc>
              <a:buClr>
                <a:srgbClr val="85C266"/>
              </a:buClr>
              <a:buFontTx/>
              <a:buNone/>
              <a:defRPr/>
            </a:lvl4pPr>
            <a:lvl5pPr marL="1371600" indent="0">
              <a:lnSpc>
                <a:spcPts val="1320"/>
              </a:lnSpc>
              <a:buClr>
                <a:srgbClr val="85C266"/>
              </a:buClr>
              <a:buFontTx/>
              <a:buNone/>
              <a:defRPr/>
            </a:lvl5pPr>
          </a:lstStyle>
          <a:p>
            <a:pPr lvl="0"/>
            <a:r>
              <a:rPr lang="de-DE"/>
              <a:t>Mastertextformat bearbeiten</a:t>
            </a:r>
          </a:p>
        </p:txBody>
      </p:sp>
      <p:sp>
        <p:nvSpPr>
          <p:cNvPr id="17" name="Textplatzhalter 4">
            <a:extLst>
              <a:ext uri="{FF2B5EF4-FFF2-40B4-BE49-F238E27FC236}">
                <a16:creationId xmlns:a16="http://schemas.microsoft.com/office/drawing/2014/main" id="{4EFE68C6-2301-0FE0-DD85-9C632C71ADCE}"/>
              </a:ext>
            </a:extLst>
          </p:cNvPr>
          <p:cNvSpPr>
            <a:spLocks noGrp="1"/>
          </p:cNvSpPr>
          <p:nvPr>
            <p:ph type="body" sz="quarter" idx="39"/>
          </p:nvPr>
        </p:nvSpPr>
        <p:spPr>
          <a:xfrm>
            <a:off x="4670108" y="1918675"/>
            <a:ext cx="1849830" cy="435906"/>
          </a:xfrm>
          <a:noFill/>
        </p:spPr>
        <p:txBody>
          <a:bodyPr lIns="72000" tIns="72000" rIns="72000" bIns="72000" numCol="1" spcCol="180000" anchor="ctr" anchorCtr="0">
            <a:normAutofit/>
          </a:bodyPr>
          <a:lstStyle>
            <a:lvl1pPr marL="0" indent="0">
              <a:lnSpc>
                <a:spcPct val="100000"/>
              </a:lnSpc>
              <a:buClr>
                <a:srgbClr val="85C266"/>
              </a:buClr>
              <a:buFontTx/>
              <a:buNone/>
              <a:defRPr sz="1400" b="1">
                <a:solidFill>
                  <a:schemeClr val="tx1"/>
                </a:solidFill>
              </a:defRPr>
            </a:lvl1pPr>
            <a:lvl2pPr marL="342900" indent="0">
              <a:lnSpc>
                <a:spcPts val="2160"/>
              </a:lnSpc>
              <a:buClr>
                <a:srgbClr val="85C266"/>
              </a:buClr>
              <a:buFontTx/>
              <a:buNone/>
              <a:defRPr/>
            </a:lvl2pPr>
            <a:lvl3pPr marL="685800" indent="0">
              <a:lnSpc>
                <a:spcPts val="1800"/>
              </a:lnSpc>
              <a:buClr>
                <a:srgbClr val="85C266"/>
              </a:buClr>
              <a:buFontTx/>
              <a:buNone/>
              <a:defRPr/>
            </a:lvl3pPr>
            <a:lvl4pPr marL="1028700" indent="0">
              <a:lnSpc>
                <a:spcPts val="1620"/>
              </a:lnSpc>
              <a:buClr>
                <a:srgbClr val="85C266"/>
              </a:buClr>
              <a:buFontTx/>
              <a:buNone/>
              <a:defRPr/>
            </a:lvl4pPr>
            <a:lvl5pPr marL="1371600" indent="0">
              <a:lnSpc>
                <a:spcPts val="1320"/>
              </a:lnSpc>
              <a:buClr>
                <a:srgbClr val="85C266"/>
              </a:buClr>
              <a:buFontTx/>
              <a:buNone/>
              <a:defRPr/>
            </a:lvl5pPr>
          </a:lstStyle>
          <a:p>
            <a:pPr lvl="0"/>
            <a:r>
              <a:rPr lang="de-DE"/>
              <a:t>Mastertextformat bearbeiten</a:t>
            </a:r>
          </a:p>
        </p:txBody>
      </p:sp>
      <p:sp>
        <p:nvSpPr>
          <p:cNvPr id="19" name="Textplatzhalter 4">
            <a:extLst>
              <a:ext uri="{FF2B5EF4-FFF2-40B4-BE49-F238E27FC236}">
                <a16:creationId xmlns:a16="http://schemas.microsoft.com/office/drawing/2014/main" id="{D0171B71-4270-38AA-E686-E4546D40C5A7}"/>
              </a:ext>
            </a:extLst>
          </p:cNvPr>
          <p:cNvSpPr>
            <a:spLocks noGrp="1"/>
          </p:cNvSpPr>
          <p:nvPr>
            <p:ph type="body" sz="quarter" idx="40"/>
          </p:nvPr>
        </p:nvSpPr>
        <p:spPr>
          <a:xfrm>
            <a:off x="6686709" y="2369303"/>
            <a:ext cx="1849830" cy="2022421"/>
          </a:xfrm>
          <a:noFill/>
        </p:spPr>
        <p:txBody>
          <a:bodyPr lIns="72000" tIns="72000" rIns="72000" bIns="72000" numCol="1" spcCol="180000">
            <a:normAutofit/>
          </a:bodyPr>
          <a:lstStyle>
            <a:lvl1pPr marL="0" indent="0">
              <a:lnSpc>
                <a:spcPct val="150000"/>
              </a:lnSpc>
              <a:buClr>
                <a:srgbClr val="85C266"/>
              </a:buClr>
              <a:buFontTx/>
              <a:buNone/>
              <a:defRPr sz="1100">
                <a:solidFill>
                  <a:schemeClr val="tx1"/>
                </a:solidFill>
              </a:defRPr>
            </a:lvl1pPr>
            <a:lvl2pPr marL="342900" indent="0">
              <a:lnSpc>
                <a:spcPts val="2160"/>
              </a:lnSpc>
              <a:buClr>
                <a:srgbClr val="85C266"/>
              </a:buClr>
              <a:buFontTx/>
              <a:buNone/>
              <a:defRPr/>
            </a:lvl2pPr>
            <a:lvl3pPr marL="685800" indent="0">
              <a:lnSpc>
                <a:spcPts val="1800"/>
              </a:lnSpc>
              <a:buClr>
                <a:srgbClr val="85C266"/>
              </a:buClr>
              <a:buFontTx/>
              <a:buNone/>
              <a:defRPr/>
            </a:lvl3pPr>
            <a:lvl4pPr marL="1028700" indent="0">
              <a:lnSpc>
                <a:spcPts val="1620"/>
              </a:lnSpc>
              <a:buClr>
                <a:srgbClr val="85C266"/>
              </a:buClr>
              <a:buFontTx/>
              <a:buNone/>
              <a:defRPr/>
            </a:lvl4pPr>
            <a:lvl5pPr marL="1371600" indent="0">
              <a:lnSpc>
                <a:spcPts val="1320"/>
              </a:lnSpc>
              <a:buClr>
                <a:srgbClr val="85C266"/>
              </a:buClr>
              <a:buFontTx/>
              <a:buNone/>
              <a:defRPr/>
            </a:lvl5pPr>
          </a:lstStyle>
          <a:p>
            <a:pPr lvl="0"/>
            <a:r>
              <a:rPr lang="de-DE"/>
              <a:t>Mastertextformat bearbeiten</a:t>
            </a:r>
          </a:p>
        </p:txBody>
      </p:sp>
      <p:sp>
        <p:nvSpPr>
          <p:cNvPr id="21" name="Textplatzhalter 4">
            <a:extLst>
              <a:ext uri="{FF2B5EF4-FFF2-40B4-BE49-F238E27FC236}">
                <a16:creationId xmlns:a16="http://schemas.microsoft.com/office/drawing/2014/main" id="{27E0D72B-1C89-33EE-54C9-BA122948CE4D}"/>
              </a:ext>
            </a:extLst>
          </p:cNvPr>
          <p:cNvSpPr>
            <a:spLocks noGrp="1"/>
          </p:cNvSpPr>
          <p:nvPr>
            <p:ph type="body" sz="quarter" idx="41"/>
          </p:nvPr>
        </p:nvSpPr>
        <p:spPr>
          <a:xfrm>
            <a:off x="6686709" y="1918675"/>
            <a:ext cx="1849830" cy="435906"/>
          </a:xfrm>
          <a:noFill/>
        </p:spPr>
        <p:txBody>
          <a:bodyPr lIns="72000" tIns="72000" rIns="72000" bIns="72000" numCol="1" spcCol="180000" anchor="ctr" anchorCtr="0">
            <a:normAutofit/>
          </a:bodyPr>
          <a:lstStyle>
            <a:lvl1pPr marL="0" indent="0">
              <a:lnSpc>
                <a:spcPct val="100000"/>
              </a:lnSpc>
              <a:buClr>
                <a:srgbClr val="85C266"/>
              </a:buClr>
              <a:buFontTx/>
              <a:buNone/>
              <a:defRPr sz="1400" b="1">
                <a:solidFill>
                  <a:schemeClr val="tx1"/>
                </a:solidFill>
              </a:defRPr>
            </a:lvl1pPr>
            <a:lvl2pPr marL="342900" indent="0">
              <a:lnSpc>
                <a:spcPts val="2160"/>
              </a:lnSpc>
              <a:buClr>
                <a:srgbClr val="85C266"/>
              </a:buClr>
              <a:buFontTx/>
              <a:buNone/>
              <a:defRPr/>
            </a:lvl2pPr>
            <a:lvl3pPr marL="685800" indent="0">
              <a:lnSpc>
                <a:spcPts val="1800"/>
              </a:lnSpc>
              <a:buClr>
                <a:srgbClr val="85C266"/>
              </a:buClr>
              <a:buFontTx/>
              <a:buNone/>
              <a:defRPr/>
            </a:lvl3pPr>
            <a:lvl4pPr marL="1028700" indent="0">
              <a:lnSpc>
                <a:spcPts val="1620"/>
              </a:lnSpc>
              <a:buClr>
                <a:srgbClr val="85C266"/>
              </a:buClr>
              <a:buFontTx/>
              <a:buNone/>
              <a:defRPr/>
            </a:lvl4pPr>
            <a:lvl5pPr marL="1371600" indent="0">
              <a:lnSpc>
                <a:spcPts val="1320"/>
              </a:lnSpc>
              <a:buClr>
                <a:srgbClr val="85C266"/>
              </a:buClr>
              <a:buFontTx/>
              <a:buNone/>
              <a:defRPr/>
            </a:lvl5pPr>
          </a:lstStyle>
          <a:p>
            <a:pPr lvl="0"/>
            <a:r>
              <a:rPr lang="de-DE"/>
              <a:t>Mastertextformat bearbeiten</a:t>
            </a:r>
          </a:p>
        </p:txBody>
      </p:sp>
      <p:cxnSp>
        <p:nvCxnSpPr>
          <p:cNvPr id="34" name="Gerade Verbindung 33">
            <a:extLst>
              <a:ext uri="{FF2B5EF4-FFF2-40B4-BE49-F238E27FC236}">
                <a16:creationId xmlns:a16="http://schemas.microsoft.com/office/drawing/2014/main" id="{3E54FA3F-0E19-A97D-3039-EE13E94EAC4D}"/>
              </a:ext>
            </a:extLst>
          </p:cNvPr>
          <p:cNvCxnSpPr/>
          <p:nvPr userDrawn="1"/>
        </p:nvCxnSpPr>
        <p:spPr>
          <a:xfrm>
            <a:off x="623712" y="4433441"/>
            <a:ext cx="184303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a:extLst>
              <a:ext uri="{FF2B5EF4-FFF2-40B4-BE49-F238E27FC236}">
                <a16:creationId xmlns:a16="http://schemas.microsoft.com/office/drawing/2014/main" id="{FE0F6917-CADC-A883-E4DD-1BEDC0D8CC55}"/>
              </a:ext>
            </a:extLst>
          </p:cNvPr>
          <p:cNvCxnSpPr/>
          <p:nvPr userDrawn="1"/>
        </p:nvCxnSpPr>
        <p:spPr>
          <a:xfrm>
            <a:off x="2647288" y="4433441"/>
            <a:ext cx="184303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a:extLst>
              <a:ext uri="{FF2B5EF4-FFF2-40B4-BE49-F238E27FC236}">
                <a16:creationId xmlns:a16="http://schemas.microsoft.com/office/drawing/2014/main" id="{475D3DC7-C1BD-6B7A-62FD-88B7C8F911D6}"/>
              </a:ext>
            </a:extLst>
          </p:cNvPr>
          <p:cNvCxnSpPr/>
          <p:nvPr userDrawn="1"/>
        </p:nvCxnSpPr>
        <p:spPr>
          <a:xfrm>
            <a:off x="4670108" y="4433441"/>
            <a:ext cx="184303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a:extLst>
              <a:ext uri="{FF2B5EF4-FFF2-40B4-BE49-F238E27FC236}">
                <a16:creationId xmlns:a16="http://schemas.microsoft.com/office/drawing/2014/main" id="{F3CC8C92-09EE-1387-A825-29C254079FD0}"/>
              </a:ext>
            </a:extLst>
          </p:cNvPr>
          <p:cNvCxnSpPr/>
          <p:nvPr userDrawn="1"/>
        </p:nvCxnSpPr>
        <p:spPr>
          <a:xfrm>
            <a:off x="6690108" y="4433441"/>
            <a:ext cx="184303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a:extLst>
              <a:ext uri="{FF2B5EF4-FFF2-40B4-BE49-F238E27FC236}">
                <a16:creationId xmlns:a16="http://schemas.microsoft.com/office/drawing/2014/main" id="{63C9EA85-A063-8907-FAEA-EE1122553E7C}"/>
              </a:ext>
            </a:extLst>
          </p:cNvPr>
          <p:cNvCxnSpPr/>
          <p:nvPr userDrawn="1"/>
        </p:nvCxnSpPr>
        <p:spPr>
          <a:xfrm>
            <a:off x="623712" y="1926461"/>
            <a:ext cx="184303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a:extLst>
              <a:ext uri="{FF2B5EF4-FFF2-40B4-BE49-F238E27FC236}">
                <a16:creationId xmlns:a16="http://schemas.microsoft.com/office/drawing/2014/main" id="{F56A0815-6A05-DE60-5C3E-4D1843FC43F6}"/>
              </a:ext>
            </a:extLst>
          </p:cNvPr>
          <p:cNvCxnSpPr/>
          <p:nvPr userDrawn="1"/>
        </p:nvCxnSpPr>
        <p:spPr>
          <a:xfrm>
            <a:off x="2647288" y="1926461"/>
            <a:ext cx="184303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a:extLst>
              <a:ext uri="{FF2B5EF4-FFF2-40B4-BE49-F238E27FC236}">
                <a16:creationId xmlns:a16="http://schemas.microsoft.com/office/drawing/2014/main" id="{10AEBE77-9071-CE1F-DC12-5F19F354BB87}"/>
              </a:ext>
            </a:extLst>
          </p:cNvPr>
          <p:cNvCxnSpPr/>
          <p:nvPr userDrawn="1"/>
        </p:nvCxnSpPr>
        <p:spPr>
          <a:xfrm>
            <a:off x="4670108" y="1926461"/>
            <a:ext cx="184303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a:extLst>
              <a:ext uri="{FF2B5EF4-FFF2-40B4-BE49-F238E27FC236}">
                <a16:creationId xmlns:a16="http://schemas.microsoft.com/office/drawing/2014/main" id="{F16B67A4-A2A4-A4C2-17A9-46D167DD9762}"/>
              </a:ext>
            </a:extLst>
          </p:cNvPr>
          <p:cNvCxnSpPr/>
          <p:nvPr userDrawn="1"/>
        </p:nvCxnSpPr>
        <p:spPr>
          <a:xfrm>
            <a:off x="6690108" y="1926461"/>
            <a:ext cx="184303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a:extLst>
              <a:ext uri="{FF2B5EF4-FFF2-40B4-BE49-F238E27FC236}">
                <a16:creationId xmlns:a16="http://schemas.microsoft.com/office/drawing/2014/main" id="{D48CA4EC-E655-E8F0-3BF8-D2D539E92679}"/>
              </a:ext>
            </a:extLst>
          </p:cNvPr>
          <p:cNvCxnSpPr/>
          <p:nvPr userDrawn="1"/>
        </p:nvCxnSpPr>
        <p:spPr>
          <a:xfrm>
            <a:off x="623712" y="2354581"/>
            <a:ext cx="184303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a:extLst>
              <a:ext uri="{FF2B5EF4-FFF2-40B4-BE49-F238E27FC236}">
                <a16:creationId xmlns:a16="http://schemas.microsoft.com/office/drawing/2014/main" id="{0D314B05-60E0-A9F9-9699-1C7CD45F826C}"/>
              </a:ext>
            </a:extLst>
          </p:cNvPr>
          <p:cNvCxnSpPr/>
          <p:nvPr userDrawn="1"/>
        </p:nvCxnSpPr>
        <p:spPr>
          <a:xfrm>
            <a:off x="2647288" y="2354581"/>
            <a:ext cx="184303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a:extLst>
              <a:ext uri="{FF2B5EF4-FFF2-40B4-BE49-F238E27FC236}">
                <a16:creationId xmlns:a16="http://schemas.microsoft.com/office/drawing/2014/main" id="{876E3A59-82D1-CAAD-3B5D-D2CF55E800D5}"/>
              </a:ext>
            </a:extLst>
          </p:cNvPr>
          <p:cNvCxnSpPr/>
          <p:nvPr userDrawn="1"/>
        </p:nvCxnSpPr>
        <p:spPr>
          <a:xfrm>
            <a:off x="4670108" y="2354581"/>
            <a:ext cx="184303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a:extLst>
              <a:ext uri="{FF2B5EF4-FFF2-40B4-BE49-F238E27FC236}">
                <a16:creationId xmlns:a16="http://schemas.microsoft.com/office/drawing/2014/main" id="{1D6EC4B9-D1C0-E1C2-5A6E-13A6107D85EB}"/>
              </a:ext>
            </a:extLst>
          </p:cNvPr>
          <p:cNvCxnSpPr/>
          <p:nvPr userDrawn="1"/>
        </p:nvCxnSpPr>
        <p:spPr>
          <a:xfrm>
            <a:off x="6690108" y="2354581"/>
            <a:ext cx="184303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Bildplatzhalter 49">
            <a:extLst>
              <a:ext uri="{FF2B5EF4-FFF2-40B4-BE49-F238E27FC236}">
                <a16:creationId xmlns:a16="http://schemas.microsoft.com/office/drawing/2014/main" id="{BB6BC796-ED62-5512-E352-67EEB4DDAF89}"/>
              </a:ext>
            </a:extLst>
          </p:cNvPr>
          <p:cNvSpPr>
            <a:spLocks noGrp="1"/>
          </p:cNvSpPr>
          <p:nvPr>
            <p:ph type="pic" sz="quarter" idx="42"/>
          </p:nvPr>
        </p:nvSpPr>
        <p:spPr>
          <a:xfrm>
            <a:off x="623888" y="1363953"/>
            <a:ext cx="540000" cy="540000"/>
          </a:xfrm>
        </p:spPr>
        <p:txBody>
          <a:bodyPr>
            <a:normAutofit/>
          </a:bodyPr>
          <a:lstStyle>
            <a:lvl1pPr>
              <a:defRPr sz="800"/>
            </a:lvl1pPr>
          </a:lstStyle>
          <a:p>
            <a:r>
              <a:rPr lang="de-DE"/>
              <a:t>Bild durch Klicken auf Symbol hinzufügen</a:t>
            </a:r>
            <a:endParaRPr lang="de-DE" dirty="0"/>
          </a:p>
        </p:txBody>
      </p:sp>
      <p:sp>
        <p:nvSpPr>
          <p:cNvPr id="51" name="Bildplatzhalter 49">
            <a:extLst>
              <a:ext uri="{FF2B5EF4-FFF2-40B4-BE49-F238E27FC236}">
                <a16:creationId xmlns:a16="http://schemas.microsoft.com/office/drawing/2014/main" id="{FCB582EF-F36A-498F-FE68-8B6BCEACE13D}"/>
              </a:ext>
            </a:extLst>
          </p:cNvPr>
          <p:cNvSpPr>
            <a:spLocks noGrp="1"/>
          </p:cNvSpPr>
          <p:nvPr>
            <p:ph type="pic" sz="quarter" idx="43"/>
          </p:nvPr>
        </p:nvSpPr>
        <p:spPr>
          <a:xfrm>
            <a:off x="2643188" y="1363953"/>
            <a:ext cx="540000" cy="540000"/>
          </a:xfrm>
        </p:spPr>
        <p:txBody>
          <a:bodyPr>
            <a:normAutofit/>
          </a:bodyPr>
          <a:lstStyle>
            <a:lvl1pPr>
              <a:defRPr sz="800"/>
            </a:lvl1pPr>
          </a:lstStyle>
          <a:p>
            <a:r>
              <a:rPr lang="de-DE"/>
              <a:t>Bild durch Klicken auf Symbol hinzufügen</a:t>
            </a:r>
            <a:endParaRPr lang="de-DE" dirty="0"/>
          </a:p>
        </p:txBody>
      </p:sp>
      <p:sp>
        <p:nvSpPr>
          <p:cNvPr id="52" name="Bildplatzhalter 49">
            <a:extLst>
              <a:ext uri="{FF2B5EF4-FFF2-40B4-BE49-F238E27FC236}">
                <a16:creationId xmlns:a16="http://schemas.microsoft.com/office/drawing/2014/main" id="{4E964DF8-7D94-2AD5-E75F-4C4163FBC011}"/>
              </a:ext>
            </a:extLst>
          </p:cNvPr>
          <p:cNvSpPr>
            <a:spLocks noGrp="1"/>
          </p:cNvSpPr>
          <p:nvPr>
            <p:ph type="pic" sz="quarter" idx="44"/>
          </p:nvPr>
        </p:nvSpPr>
        <p:spPr>
          <a:xfrm>
            <a:off x="4670108" y="1363953"/>
            <a:ext cx="540000" cy="540000"/>
          </a:xfrm>
        </p:spPr>
        <p:txBody>
          <a:bodyPr>
            <a:normAutofit/>
          </a:bodyPr>
          <a:lstStyle>
            <a:lvl1pPr>
              <a:defRPr sz="800"/>
            </a:lvl1pPr>
          </a:lstStyle>
          <a:p>
            <a:r>
              <a:rPr lang="de-DE"/>
              <a:t>Bild durch Klicken auf Symbol hinzufügen</a:t>
            </a:r>
            <a:endParaRPr lang="de-DE" dirty="0"/>
          </a:p>
        </p:txBody>
      </p:sp>
      <p:sp>
        <p:nvSpPr>
          <p:cNvPr id="53" name="Bildplatzhalter 49">
            <a:extLst>
              <a:ext uri="{FF2B5EF4-FFF2-40B4-BE49-F238E27FC236}">
                <a16:creationId xmlns:a16="http://schemas.microsoft.com/office/drawing/2014/main" id="{39B0A871-953A-E715-97D0-86ACE2A8556F}"/>
              </a:ext>
            </a:extLst>
          </p:cNvPr>
          <p:cNvSpPr>
            <a:spLocks noGrp="1"/>
          </p:cNvSpPr>
          <p:nvPr>
            <p:ph type="pic" sz="quarter" idx="45"/>
          </p:nvPr>
        </p:nvSpPr>
        <p:spPr>
          <a:xfrm>
            <a:off x="6689408" y="1363953"/>
            <a:ext cx="540000" cy="540000"/>
          </a:xfrm>
        </p:spPr>
        <p:txBody>
          <a:bodyPr>
            <a:normAutofit/>
          </a:bodyPr>
          <a:lstStyle>
            <a:lvl1pPr>
              <a:defRPr sz="800"/>
            </a:lvl1pPr>
          </a:lstStyle>
          <a:p>
            <a:r>
              <a:rPr lang="de-DE"/>
              <a:t>Bild durch Klicken auf Symbol hinzufügen</a:t>
            </a:r>
            <a:endParaRPr lang="de-DE" dirty="0"/>
          </a:p>
        </p:txBody>
      </p:sp>
      <p:sp>
        <p:nvSpPr>
          <p:cNvPr id="4" name="Date Placeholder 3">
            <a:extLst>
              <a:ext uri="{FF2B5EF4-FFF2-40B4-BE49-F238E27FC236}">
                <a16:creationId xmlns:a16="http://schemas.microsoft.com/office/drawing/2014/main" id="{F20B2048-3140-51C3-F9F9-5EBDA4ABB008}"/>
              </a:ext>
            </a:extLst>
          </p:cNvPr>
          <p:cNvSpPr>
            <a:spLocks noGrp="1"/>
          </p:cNvSpPr>
          <p:nvPr>
            <p:ph type="dt" sz="half" idx="2"/>
          </p:nvPr>
        </p:nvSpPr>
        <p:spPr>
          <a:xfrm>
            <a:off x="7614847" y="4837288"/>
            <a:ext cx="921691" cy="138499"/>
          </a:xfrm>
          <a:prstGeom prst="rect">
            <a:avLst/>
          </a:prstGeom>
        </p:spPr>
        <p:txBody>
          <a:bodyPr vert="horz" lIns="0" tIns="0" rIns="0" bIns="0" rtlCol="0" anchor="ctr"/>
          <a:lstStyle>
            <a:lvl1pPr algn="r">
              <a:defRPr sz="900" b="0" i="0">
                <a:solidFill>
                  <a:schemeClr val="tx1"/>
                </a:solidFill>
                <a:latin typeface="Arsenal" pitchFamily="2" charset="77"/>
                <a:cs typeface="Arial" panose="020B0604020202020204" pitchFamily="34" charset="0"/>
              </a:defRPr>
            </a:lvl1pPr>
          </a:lstStyle>
          <a:p>
            <a:fld id="{7228F633-AFC6-DA42-8974-F4286E4D0ECE}" type="datetime1">
              <a:rPr lang="de-AT" smtClean="0"/>
              <a:pPr/>
              <a:t>08.05.2024</a:t>
            </a:fld>
            <a:endParaRPr lang="de-DE" dirty="0"/>
          </a:p>
        </p:txBody>
      </p:sp>
    </p:spTree>
    <p:extLst>
      <p:ext uri="{BB962C8B-B14F-4D97-AF65-F5344CB8AC3E}">
        <p14:creationId xmlns:p14="http://schemas.microsoft.com/office/powerpoint/2010/main" val="7841211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Zeitverlauf">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B06C84-F235-4776-E890-2564EE778BF0}"/>
              </a:ext>
            </a:extLst>
          </p:cNvPr>
          <p:cNvSpPr>
            <a:spLocks noGrp="1"/>
          </p:cNvSpPr>
          <p:nvPr>
            <p:ph type="title"/>
          </p:nvPr>
        </p:nvSpPr>
        <p:spPr>
          <a:xfrm>
            <a:off x="628650" y="327635"/>
            <a:ext cx="7886700" cy="457201"/>
          </a:xfrm>
        </p:spPr>
        <p:txBody>
          <a:bodyPr lIns="0" tIns="0" rIns="0" bIns="0" anchor="t" anchorCtr="0">
            <a:spAutoFit/>
          </a:bodyPr>
          <a:lstStyle/>
          <a:p>
            <a:r>
              <a:rPr lang="de-DE"/>
              <a:t>Mastertitelformat bearbeiten</a:t>
            </a:r>
            <a:endParaRPr lang="en-US" dirty="0"/>
          </a:p>
        </p:txBody>
      </p:sp>
      <p:sp>
        <p:nvSpPr>
          <p:cNvPr id="8" name="Text Placeholder 2">
            <a:extLst>
              <a:ext uri="{FF2B5EF4-FFF2-40B4-BE49-F238E27FC236}">
                <a16:creationId xmlns:a16="http://schemas.microsoft.com/office/drawing/2014/main" id="{C5489A6A-F80C-7567-7028-BE54663792A3}"/>
              </a:ext>
            </a:extLst>
          </p:cNvPr>
          <p:cNvSpPr>
            <a:spLocks noGrp="1"/>
          </p:cNvSpPr>
          <p:nvPr>
            <p:ph type="body" idx="1"/>
          </p:nvPr>
        </p:nvSpPr>
        <p:spPr>
          <a:xfrm>
            <a:off x="623888" y="878189"/>
            <a:ext cx="7886700" cy="290849"/>
          </a:xfrm>
        </p:spPr>
        <p:txBody>
          <a:bodyPr lIns="0" tIns="0" rIns="0" bIns="0">
            <a:spAutoFit/>
          </a:bodyPr>
          <a:lstStyle>
            <a:lvl1pPr marL="0" indent="0">
              <a:buNone/>
              <a:defRPr sz="2100">
                <a:solidFill>
                  <a:srgbClr val="66666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2" name="Date Placeholder 3">
            <a:extLst>
              <a:ext uri="{FF2B5EF4-FFF2-40B4-BE49-F238E27FC236}">
                <a16:creationId xmlns:a16="http://schemas.microsoft.com/office/drawing/2014/main" id="{5E3A0D02-4B7E-3AFF-9AC8-48D777828393}"/>
              </a:ext>
            </a:extLst>
          </p:cNvPr>
          <p:cNvSpPr>
            <a:spLocks noGrp="1"/>
          </p:cNvSpPr>
          <p:nvPr>
            <p:ph type="dt" sz="half" idx="2"/>
          </p:nvPr>
        </p:nvSpPr>
        <p:spPr>
          <a:xfrm>
            <a:off x="7614847" y="4837288"/>
            <a:ext cx="921691" cy="138499"/>
          </a:xfrm>
          <a:prstGeom prst="rect">
            <a:avLst/>
          </a:prstGeom>
        </p:spPr>
        <p:txBody>
          <a:bodyPr vert="horz" lIns="0" tIns="0" rIns="0" bIns="0" rtlCol="0" anchor="ctr"/>
          <a:lstStyle>
            <a:lvl1pPr algn="r">
              <a:defRPr sz="900" b="0" i="0">
                <a:solidFill>
                  <a:schemeClr val="tx1"/>
                </a:solidFill>
                <a:latin typeface="Arsenal" pitchFamily="2" charset="77"/>
                <a:cs typeface="Arial" panose="020B0604020202020204" pitchFamily="34" charset="0"/>
              </a:defRPr>
            </a:lvl1pPr>
          </a:lstStyle>
          <a:p>
            <a:fld id="{7228F633-AFC6-DA42-8974-F4286E4D0ECE}" type="datetime1">
              <a:rPr lang="de-AT" smtClean="0"/>
              <a:pPr/>
              <a:t>08.05.2024</a:t>
            </a:fld>
            <a:endParaRPr lang="de-DE" dirty="0"/>
          </a:p>
        </p:txBody>
      </p:sp>
    </p:spTree>
    <p:extLst>
      <p:ext uri="{BB962C8B-B14F-4D97-AF65-F5344CB8AC3E}">
        <p14:creationId xmlns:p14="http://schemas.microsoft.com/office/powerpoint/2010/main" val="4053641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elle Zahl/Text/Bulle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B06C84-F235-4776-E890-2564EE778BF0}"/>
              </a:ext>
            </a:extLst>
          </p:cNvPr>
          <p:cNvSpPr>
            <a:spLocks noGrp="1"/>
          </p:cNvSpPr>
          <p:nvPr>
            <p:ph type="title"/>
          </p:nvPr>
        </p:nvSpPr>
        <p:spPr>
          <a:xfrm>
            <a:off x="628650" y="327635"/>
            <a:ext cx="7886700" cy="457201"/>
          </a:xfrm>
        </p:spPr>
        <p:txBody>
          <a:bodyPr lIns="0" tIns="0" rIns="0" bIns="0" anchor="t" anchorCtr="0">
            <a:spAutoFit/>
          </a:bodyPr>
          <a:lstStyle/>
          <a:p>
            <a:r>
              <a:rPr lang="de-DE"/>
              <a:t>Mastertitelformat bearbeiten</a:t>
            </a:r>
            <a:endParaRPr lang="en-US" dirty="0"/>
          </a:p>
        </p:txBody>
      </p:sp>
      <p:sp>
        <p:nvSpPr>
          <p:cNvPr id="8" name="Text Placeholder 2">
            <a:extLst>
              <a:ext uri="{FF2B5EF4-FFF2-40B4-BE49-F238E27FC236}">
                <a16:creationId xmlns:a16="http://schemas.microsoft.com/office/drawing/2014/main" id="{C5489A6A-F80C-7567-7028-BE54663792A3}"/>
              </a:ext>
            </a:extLst>
          </p:cNvPr>
          <p:cNvSpPr>
            <a:spLocks noGrp="1"/>
          </p:cNvSpPr>
          <p:nvPr>
            <p:ph type="body" idx="1"/>
          </p:nvPr>
        </p:nvSpPr>
        <p:spPr>
          <a:xfrm>
            <a:off x="623888" y="878189"/>
            <a:ext cx="7912650" cy="320601"/>
          </a:xfrm>
        </p:spPr>
        <p:txBody>
          <a:bodyPr wrap="square" lIns="0" tIns="0" rIns="0" bIns="0">
            <a:spAutoFit/>
          </a:bodyPr>
          <a:lstStyle>
            <a:lvl1pPr marL="0" indent="0">
              <a:buNone/>
              <a:defRPr sz="2100">
                <a:solidFill>
                  <a:srgbClr val="66666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12" name="Textplatzhalter 4">
            <a:extLst>
              <a:ext uri="{FF2B5EF4-FFF2-40B4-BE49-F238E27FC236}">
                <a16:creationId xmlns:a16="http://schemas.microsoft.com/office/drawing/2014/main" id="{161B0161-1A11-893E-2C5C-32C5EB213EFC}"/>
              </a:ext>
            </a:extLst>
          </p:cNvPr>
          <p:cNvSpPr>
            <a:spLocks noGrp="1"/>
          </p:cNvSpPr>
          <p:nvPr>
            <p:ph type="body" sz="quarter" idx="21"/>
          </p:nvPr>
        </p:nvSpPr>
        <p:spPr>
          <a:xfrm>
            <a:off x="5974890" y="1352550"/>
            <a:ext cx="2561648" cy="767195"/>
          </a:xfrm>
        </p:spPr>
        <p:txBody>
          <a:bodyPr lIns="0" tIns="0" rIns="0" bIns="0">
            <a:normAutofit/>
          </a:bodyPr>
          <a:lstStyle>
            <a:lvl1pPr marL="0" indent="0">
              <a:lnSpc>
                <a:spcPct val="150000"/>
              </a:lnSpc>
              <a:buClr>
                <a:srgbClr val="85C266"/>
              </a:buClr>
              <a:buNone/>
              <a:defRPr sz="1100"/>
            </a:lvl1pPr>
            <a:lvl2pPr>
              <a:lnSpc>
                <a:spcPts val="2160"/>
              </a:lnSpc>
              <a:buClr>
                <a:srgbClr val="85C266"/>
              </a:buClr>
              <a:defRPr/>
            </a:lvl2pPr>
            <a:lvl3pPr>
              <a:lnSpc>
                <a:spcPts val="1800"/>
              </a:lnSpc>
              <a:buClr>
                <a:srgbClr val="85C266"/>
              </a:buClr>
              <a:defRPr/>
            </a:lvl3pPr>
            <a:lvl4pPr>
              <a:lnSpc>
                <a:spcPts val="1620"/>
              </a:lnSpc>
              <a:buClr>
                <a:srgbClr val="85C266"/>
              </a:buClr>
              <a:defRPr/>
            </a:lvl4pPr>
            <a:lvl5pPr>
              <a:lnSpc>
                <a:spcPts val="1320"/>
              </a:lnSpc>
              <a:buClr>
                <a:srgbClr val="85C266"/>
              </a:buClr>
              <a:defRPr/>
            </a:lvl5pPr>
          </a:lstStyle>
          <a:p>
            <a:pPr lvl="0"/>
            <a:r>
              <a:rPr lang="de-DE"/>
              <a:t>Mastertextformat bearbeiten</a:t>
            </a:r>
          </a:p>
        </p:txBody>
      </p:sp>
      <p:sp>
        <p:nvSpPr>
          <p:cNvPr id="13" name="Textplatzhalter 4">
            <a:extLst>
              <a:ext uri="{FF2B5EF4-FFF2-40B4-BE49-F238E27FC236}">
                <a16:creationId xmlns:a16="http://schemas.microsoft.com/office/drawing/2014/main" id="{A5A31564-486D-638C-5C9F-02E6DC7A71CC}"/>
              </a:ext>
            </a:extLst>
          </p:cNvPr>
          <p:cNvSpPr>
            <a:spLocks noGrp="1"/>
          </p:cNvSpPr>
          <p:nvPr>
            <p:ph type="body" sz="quarter" idx="22"/>
          </p:nvPr>
        </p:nvSpPr>
        <p:spPr>
          <a:xfrm>
            <a:off x="5974890" y="2233700"/>
            <a:ext cx="2561648" cy="767195"/>
          </a:xfrm>
        </p:spPr>
        <p:txBody>
          <a:bodyPr lIns="0" tIns="0" rIns="0" bIns="0">
            <a:normAutofit/>
          </a:bodyPr>
          <a:lstStyle>
            <a:lvl1pPr marL="0" indent="0">
              <a:lnSpc>
                <a:spcPct val="150000"/>
              </a:lnSpc>
              <a:buClr>
                <a:srgbClr val="85C266"/>
              </a:buClr>
              <a:buNone/>
              <a:defRPr sz="1100"/>
            </a:lvl1pPr>
            <a:lvl2pPr>
              <a:lnSpc>
                <a:spcPts val="2160"/>
              </a:lnSpc>
              <a:buClr>
                <a:srgbClr val="85C266"/>
              </a:buClr>
              <a:defRPr/>
            </a:lvl2pPr>
            <a:lvl3pPr>
              <a:lnSpc>
                <a:spcPts val="1800"/>
              </a:lnSpc>
              <a:buClr>
                <a:srgbClr val="85C266"/>
              </a:buClr>
              <a:defRPr/>
            </a:lvl3pPr>
            <a:lvl4pPr>
              <a:lnSpc>
                <a:spcPts val="1620"/>
              </a:lnSpc>
              <a:buClr>
                <a:srgbClr val="85C266"/>
              </a:buClr>
              <a:defRPr/>
            </a:lvl4pPr>
            <a:lvl5pPr>
              <a:lnSpc>
                <a:spcPts val="1320"/>
              </a:lnSpc>
              <a:buClr>
                <a:srgbClr val="85C266"/>
              </a:buClr>
              <a:defRPr/>
            </a:lvl5pPr>
          </a:lstStyle>
          <a:p>
            <a:pPr lvl="0"/>
            <a:r>
              <a:rPr lang="de-DE"/>
              <a:t>Mastertextformat bearbeiten</a:t>
            </a:r>
          </a:p>
        </p:txBody>
      </p:sp>
      <p:sp>
        <p:nvSpPr>
          <p:cNvPr id="14" name="Textplatzhalter 4">
            <a:extLst>
              <a:ext uri="{FF2B5EF4-FFF2-40B4-BE49-F238E27FC236}">
                <a16:creationId xmlns:a16="http://schemas.microsoft.com/office/drawing/2014/main" id="{620FDDD5-BE9B-A17D-004F-CE5561D67FFA}"/>
              </a:ext>
            </a:extLst>
          </p:cNvPr>
          <p:cNvSpPr>
            <a:spLocks noGrp="1"/>
          </p:cNvSpPr>
          <p:nvPr>
            <p:ph type="body" sz="quarter" idx="23"/>
          </p:nvPr>
        </p:nvSpPr>
        <p:spPr>
          <a:xfrm>
            <a:off x="5974890" y="3089910"/>
            <a:ext cx="2561648" cy="767195"/>
          </a:xfrm>
        </p:spPr>
        <p:txBody>
          <a:bodyPr lIns="0" tIns="0" rIns="0" bIns="0">
            <a:normAutofit/>
          </a:bodyPr>
          <a:lstStyle>
            <a:lvl1pPr marL="0" indent="0">
              <a:lnSpc>
                <a:spcPct val="150000"/>
              </a:lnSpc>
              <a:buClr>
                <a:srgbClr val="85C266"/>
              </a:buClr>
              <a:buNone/>
              <a:defRPr sz="1100"/>
            </a:lvl1pPr>
            <a:lvl2pPr>
              <a:lnSpc>
                <a:spcPts val="2160"/>
              </a:lnSpc>
              <a:buClr>
                <a:srgbClr val="85C266"/>
              </a:buClr>
              <a:defRPr/>
            </a:lvl2pPr>
            <a:lvl3pPr>
              <a:lnSpc>
                <a:spcPts val="1800"/>
              </a:lnSpc>
              <a:buClr>
                <a:srgbClr val="85C266"/>
              </a:buClr>
              <a:defRPr/>
            </a:lvl3pPr>
            <a:lvl4pPr>
              <a:lnSpc>
                <a:spcPts val="1620"/>
              </a:lnSpc>
              <a:buClr>
                <a:srgbClr val="85C266"/>
              </a:buClr>
              <a:defRPr/>
            </a:lvl4pPr>
            <a:lvl5pPr>
              <a:lnSpc>
                <a:spcPts val="1320"/>
              </a:lnSpc>
              <a:buClr>
                <a:srgbClr val="85C266"/>
              </a:buClr>
              <a:defRPr/>
            </a:lvl5pPr>
          </a:lstStyle>
          <a:p>
            <a:pPr lvl="0"/>
            <a:r>
              <a:rPr lang="de-DE"/>
              <a:t>Mastertextformat bearbeiten</a:t>
            </a:r>
          </a:p>
        </p:txBody>
      </p:sp>
      <p:sp>
        <p:nvSpPr>
          <p:cNvPr id="25" name="Textplatzhalter 4">
            <a:extLst>
              <a:ext uri="{FF2B5EF4-FFF2-40B4-BE49-F238E27FC236}">
                <a16:creationId xmlns:a16="http://schemas.microsoft.com/office/drawing/2014/main" id="{4E146A7B-A5B2-7E1B-EB41-433B5AE28472}"/>
              </a:ext>
            </a:extLst>
          </p:cNvPr>
          <p:cNvSpPr>
            <a:spLocks noGrp="1"/>
          </p:cNvSpPr>
          <p:nvPr>
            <p:ph type="body" sz="quarter" idx="27"/>
          </p:nvPr>
        </p:nvSpPr>
        <p:spPr>
          <a:xfrm>
            <a:off x="5974890" y="3953509"/>
            <a:ext cx="2561648" cy="767195"/>
          </a:xfrm>
        </p:spPr>
        <p:txBody>
          <a:bodyPr lIns="0" tIns="0" rIns="0" bIns="0">
            <a:normAutofit/>
          </a:bodyPr>
          <a:lstStyle>
            <a:lvl1pPr marL="0" indent="0">
              <a:lnSpc>
                <a:spcPct val="150000"/>
              </a:lnSpc>
              <a:buClr>
                <a:srgbClr val="85C266"/>
              </a:buClr>
              <a:buNone/>
              <a:defRPr sz="1100"/>
            </a:lvl1pPr>
            <a:lvl2pPr>
              <a:lnSpc>
                <a:spcPts val="2160"/>
              </a:lnSpc>
              <a:buClr>
                <a:srgbClr val="85C266"/>
              </a:buClr>
              <a:defRPr/>
            </a:lvl2pPr>
            <a:lvl3pPr>
              <a:lnSpc>
                <a:spcPts val="1800"/>
              </a:lnSpc>
              <a:buClr>
                <a:srgbClr val="85C266"/>
              </a:buClr>
              <a:defRPr/>
            </a:lvl3pPr>
            <a:lvl4pPr>
              <a:lnSpc>
                <a:spcPts val="1620"/>
              </a:lnSpc>
              <a:buClr>
                <a:srgbClr val="85C266"/>
              </a:buClr>
              <a:defRPr/>
            </a:lvl4pPr>
            <a:lvl5pPr>
              <a:lnSpc>
                <a:spcPts val="1320"/>
              </a:lnSpc>
              <a:buClr>
                <a:srgbClr val="85C266"/>
              </a:buClr>
              <a:defRPr/>
            </a:lvl5pPr>
          </a:lstStyle>
          <a:p>
            <a:pPr lvl="0"/>
            <a:r>
              <a:rPr lang="de-DE"/>
              <a:t>Mastertextformat bearbeiten</a:t>
            </a:r>
          </a:p>
        </p:txBody>
      </p:sp>
      <p:sp>
        <p:nvSpPr>
          <p:cNvPr id="2" name="Date Placeholder 3">
            <a:extLst>
              <a:ext uri="{FF2B5EF4-FFF2-40B4-BE49-F238E27FC236}">
                <a16:creationId xmlns:a16="http://schemas.microsoft.com/office/drawing/2014/main" id="{A4045D19-AA0A-E98C-6EF4-A8AFD7B0FCF6}"/>
              </a:ext>
            </a:extLst>
          </p:cNvPr>
          <p:cNvSpPr>
            <a:spLocks noGrp="1"/>
          </p:cNvSpPr>
          <p:nvPr>
            <p:ph type="dt" sz="half" idx="2"/>
          </p:nvPr>
        </p:nvSpPr>
        <p:spPr>
          <a:xfrm>
            <a:off x="7614847" y="4837288"/>
            <a:ext cx="921691" cy="138499"/>
          </a:xfrm>
          <a:prstGeom prst="rect">
            <a:avLst/>
          </a:prstGeom>
        </p:spPr>
        <p:txBody>
          <a:bodyPr vert="horz" lIns="0" tIns="0" rIns="0" bIns="0" rtlCol="0" anchor="ctr"/>
          <a:lstStyle>
            <a:lvl1pPr algn="r">
              <a:defRPr sz="900" b="0" i="0">
                <a:solidFill>
                  <a:schemeClr val="tx1"/>
                </a:solidFill>
                <a:latin typeface="Arsenal" pitchFamily="2" charset="77"/>
                <a:cs typeface="Arial" panose="020B0604020202020204" pitchFamily="34" charset="0"/>
              </a:defRPr>
            </a:lvl1pPr>
          </a:lstStyle>
          <a:p>
            <a:fld id="{7228F633-AFC6-DA42-8974-F4286E4D0ECE}" type="datetime1">
              <a:rPr lang="de-AT" smtClean="0"/>
              <a:pPr/>
              <a:t>08.05.2024</a:t>
            </a:fld>
            <a:endParaRPr lang="de-DE" dirty="0"/>
          </a:p>
        </p:txBody>
      </p:sp>
    </p:spTree>
    <p:extLst>
      <p:ext uri="{BB962C8B-B14F-4D97-AF65-F5344CB8AC3E}">
        <p14:creationId xmlns:p14="http://schemas.microsoft.com/office/powerpoint/2010/main" val="22041331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L + SubHL für Tabelle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B06C84-F235-4776-E890-2564EE778BF0}"/>
              </a:ext>
            </a:extLst>
          </p:cNvPr>
          <p:cNvSpPr>
            <a:spLocks noGrp="1"/>
          </p:cNvSpPr>
          <p:nvPr>
            <p:ph type="title" hasCustomPrompt="1"/>
          </p:nvPr>
        </p:nvSpPr>
        <p:spPr>
          <a:xfrm>
            <a:off x="628650" y="327635"/>
            <a:ext cx="7886700" cy="457201"/>
          </a:xfrm>
        </p:spPr>
        <p:txBody>
          <a:bodyPr lIns="0" tIns="0" rIns="0" bIns="0" anchor="t" anchorCtr="0">
            <a:spAutoFit/>
          </a:bodyPr>
          <a:lstStyle/>
          <a:p>
            <a:r>
              <a:rPr lang="de-DE" dirty="0"/>
              <a:t>Projektstatus Report</a:t>
            </a:r>
            <a:endParaRPr lang="en-US" dirty="0"/>
          </a:p>
        </p:txBody>
      </p:sp>
      <p:sp>
        <p:nvSpPr>
          <p:cNvPr id="8" name="Text Placeholder 2">
            <a:extLst>
              <a:ext uri="{FF2B5EF4-FFF2-40B4-BE49-F238E27FC236}">
                <a16:creationId xmlns:a16="http://schemas.microsoft.com/office/drawing/2014/main" id="{C5489A6A-F80C-7567-7028-BE54663792A3}"/>
              </a:ext>
            </a:extLst>
          </p:cNvPr>
          <p:cNvSpPr>
            <a:spLocks noGrp="1"/>
          </p:cNvSpPr>
          <p:nvPr>
            <p:ph type="body" idx="1" hasCustomPrompt="1"/>
          </p:nvPr>
        </p:nvSpPr>
        <p:spPr>
          <a:xfrm>
            <a:off x="623888" y="878189"/>
            <a:ext cx="7912650" cy="320601"/>
          </a:xfrm>
        </p:spPr>
        <p:txBody>
          <a:bodyPr wrap="square" lIns="0" tIns="0" rIns="0" bIns="0">
            <a:spAutoFit/>
          </a:bodyPr>
          <a:lstStyle>
            <a:lvl1pPr marL="0" indent="0">
              <a:buNone/>
              <a:defRPr sz="2100">
                <a:solidFill>
                  <a:srgbClr val="66666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dirty="0"/>
              <a:t>Zeitlicher Ablauf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p:txBody>
      </p:sp>
      <p:sp>
        <p:nvSpPr>
          <p:cNvPr id="2" name="Date Placeholder 3">
            <a:extLst>
              <a:ext uri="{FF2B5EF4-FFF2-40B4-BE49-F238E27FC236}">
                <a16:creationId xmlns:a16="http://schemas.microsoft.com/office/drawing/2014/main" id="{210AE9CA-0113-21BF-7548-1AE6D76B988E}"/>
              </a:ext>
            </a:extLst>
          </p:cNvPr>
          <p:cNvSpPr>
            <a:spLocks noGrp="1"/>
          </p:cNvSpPr>
          <p:nvPr>
            <p:ph type="dt" sz="half" idx="2"/>
          </p:nvPr>
        </p:nvSpPr>
        <p:spPr>
          <a:xfrm>
            <a:off x="7614847" y="4837288"/>
            <a:ext cx="921691" cy="138499"/>
          </a:xfrm>
          <a:prstGeom prst="rect">
            <a:avLst/>
          </a:prstGeom>
        </p:spPr>
        <p:txBody>
          <a:bodyPr vert="horz" lIns="0" tIns="0" rIns="0" bIns="0" rtlCol="0" anchor="ctr"/>
          <a:lstStyle>
            <a:lvl1pPr algn="r">
              <a:defRPr sz="900" b="0" i="0">
                <a:solidFill>
                  <a:schemeClr val="tx1"/>
                </a:solidFill>
                <a:latin typeface="Arsenal" pitchFamily="2" charset="77"/>
                <a:cs typeface="Arial" panose="020B0604020202020204" pitchFamily="34" charset="0"/>
              </a:defRPr>
            </a:lvl1pPr>
          </a:lstStyle>
          <a:p>
            <a:fld id="{7228F633-AFC6-DA42-8974-F4286E4D0ECE}" type="datetime1">
              <a:rPr lang="de-AT" smtClean="0"/>
              <a:pPr/>
              <a:t>08.05.2024</a:t>
            </a:fld>
            <a:endParaRPr lang="de-DE" dirty="0"/>
          </a:p>
        </p:txBody>
      </p:sp>
    </p:spTree>
    <p:extLst>
      <p:ext uri="{BB962C8B-B14F-4D97-AF65-F5344CB8AC3E}">
        <p14:creationId xmlns:p14="http://schemas.microsoft.com/office/powerpoint/2010/main" val="38465529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706C6BB7-C18F-02BA-9466-B19704657268}"/>
              </a:ext>
            </a:extLst>
          </p:cNvPr>
          <p:cNvSpPr txBox="1">
            <a:spLocks/>
          </p:cNvSpPr>
          <p:nvPr userDrawn="1"/>
        </p:nvSpPr>
        <p:spPr>
          <a:xfrm>
            <a:off x="7614847" y="4837288"/>
            <a:ext cx="921691" cy="138499"/>
          </a:xfrm>
          <a:prstGeom prst="rect">
            <a:avLst/>
          </a:prstGeom>
        </p:spPr>
        <p:txBody>
          <a:bodyPr vert="horz" lIns="0" tIns="0" rIns="0" bIns="0" rtlCol="0" anchor="ctr"/>
          <a:lstStyle>
            <a:defPPr>
              <a:defRPr lang="en-US"/>
            </a:defPPr>
            <a:lvl1pPr marL="0" algn="r" defTabSz="457200" rtl="0" eaLnBrk="1" latinLnBrk="0" hangingPunct="1">
              <a:defRPr sz="900" b="0" i="0" kern="1200">
                <a:solidFill>
                  <a:schemeClr val="tx1"/>
                </a:solidFill>
                <a:latin typeface="Arsenal" pitchFamily="2" charset="77"/>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228F633-AFC6-DA42-8974-F4286E4D0ECE}" type="datetime1">
              <a:rPr lang="de-AT" smtClean="0"/>
              <a:pPr/>
              <a:t>08.05.2024</a:t>
            </a:fld>
            <a:endParaRPr lang="de-DE" dirty="0"/>
          </a:p>
        </p:txBody>
      </p:sp>
    </p:spTree>
    <p:extLst>
      <p:ext uri="{BB962C8B-B14F-4D97-AF65-F5344CB8AC3E}">
        <p14:creationId xmlns:p14="http://schemas.microsoft.com/office/powerpoint/2010/main" val="16948204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consammlun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734BD6B-F7F9-B9FB-0D8B-A9D4620A7DBF}"/>
              </a:ext>
            </a:extLst>
          </p:cNvPr>
          <p:cNvPicPr>
            <a:picLocks noChangeAspect="1"/>
          </p:cNvPicPr>
          <p:nvPr userDrawn="1"/>
        </p:nvPicPr>
        <p:blipFill>
          <a:blip r:embed="rId2"/>
          <a:stretch>
            <a:fillRect/>
          </a:stretch>
        </p:blipFill>
        <p:spPr>
          <a:xfrm>
            <a:off x="1736566" y="1298967"/>
            <a:ext cx="5458333" cy="3135266"/>
          </a:xfrm>
          <a:prstGeom prst="rect">
            <a:avLst/>
          </a:prstGeom>
        </p:spPr>
      </p:pic>
      <p:sp>
        <p:nvSpPr>
          <p:cNvPr id="6" name="Textfeld 5">
            <a:extLst>
              <a:ext uri="{FF2B5EF4-FFF2-40B4-BE49-F238E27FC236}">
                <a16:creationId xmlns:a16="http://schemas.microsoft.com/office/drawing/2014/main" id="{3BD3E75A-FCCA-239E-1760-E83C2EBB7401}"/>
              </a:ext>
            </a:extLst>
          </p:cNvPr>
          <p:cNvSpPr txBox="1"/>
          <p:nvPr userDrawn="1"/>
        </p:nvSpPr>
        <p:spPr>
          <a:xfrm>
            <a:off x="1460059" y="64735"/>
            <a:ext cx="1419883" cy="374743"/>
          </a:xfrm>
          <a:prstGeom prst="rect">
            <a:avLst/>
          </a:prstGeom>
          <a:noFill/>
        </p:spPr>
        <p:txBody>
          <a:bodyPr wrap="square">
            <a:spAutoFit/>
          </a:bodyPr>
          <a:lstStyle/>
          <a:p>
            <a:r>
              <a:rPr lang="de-DE" sz="1800" b="1" dirty="0">
                <a:latin typeface="Arial" panose="020B0604020202020204" pitchFamily="34" charset="0"/>
                <a:cs typeface="Arial" panose="020B0604020202020204" pitchFamily="34" charset="0"/>
              </a:rPr>
              <a:t>Icons grün</a:t>
            </a:r>
          </a:p>
        </p:txBody>
      </p:sp>
      <p:sp>
        <p:nvSpPr>
          <p:cNvPr id="2" name="Date Placeholder 3">
            <a:extLst>
              <a:ext uri="{FF2B5EF4-FFF2-40B4-BE49-F238E27FC236}">
                <a16:creationId xmlns:a16="http://schemas.microsoft.com/office/drawing/2014/main" id="{00F332D3-DC1D-B0E7-B252-DB1BC54855FF}"/>
              </a:ext>
            </a:extLst>
          </p:cNvPr>
          <p:cNvSpPr>
            <a:spLocks noGrp="1"/>
          </p:cNvSpPr>
          <p:nvPr>
            <p:ph type="dt" sz="half" idx="2"/>
          </p:nvPr>
        </p:nvSpPr>
        <p:spPr>
          <a:xfrm>
            <a:off x="7614847" y="4837288"/>
            <a:ext cx="921691" cy="138499"/>
          </a:xfrm>
          <a:prstGeom prst="rect">
            <a:avLst/>
          </a:prstGeom>
        </p:spPr>
        <p:txBody>
          <a:bodyPr vert="horz" lIns="0" tIns="0" rIns="0" bIns="0" rtlCol="0" anchor="ctr"/>
          <a:lstStyle>
            <a:lvl1pPr algn="r">
              <a:defRPr sz="900" b="0" i="0">
                <a:solidFill>
                  <a:schemeClr val="tx1"/>
                </a:solidFill>
                <a:latin typeface="Arsenal" pitchFamily="2" charset="77"/>
                <a:cs typeface="Arial" panose="020B0604020202020204" pitchFamily="34" charset="0"/>
              </a:defRPr>
            </a:lvl1pPr>
          </a:lstStyle>
          <a:p>
            <a:fld id="{7228F633-AFC6-DA42-8974-F4286E4D0ECE}" type="datetime1">
              <a:rPr lang="de-AT" smtClean="0"/>
              <a:pPr/>
              <a:t>08.05.2024</a:t>
            </a:fld>
            <a:endParaRPr lang="de-DE" dirty="0"/>
          </a:p>
        </p:txBody>
      </p:sp>
    </p:spTree>
    <p:extLst>
      <p:ext uri="{BB962C8B-B14F-4D97-AF65-F5344CB8AC3E}">
        <p14:creationId xmlns:p14="http://schemas.microsoft.com/office/powerpoint/2010/main" val="35201747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Iconsammlun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0D9699B-3727-8D1F-007C-E91E57B02BE5}"/>
              </a:ext>
            </a:extLst>
          </p:cNvPr>
          <p:cNvSpPr/>
          <p:nvPr userDrawn="1"/>
        </p:nvSpPr>
        <p:spPr>
          <a:xfrm>
            <a:off x="1559296" y="557213"/>
            <a:ext cx="6198817" cy="407193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 name="Grafik 3">
            <a:extLst>
              <a:ext uri="{FF2B5EF4-FFF2-40B4-BE49-F238E27FC236}">
                <a16:creationId xmlns:a16="http://schemas.microsoft.com/office/drawing/2014/main" id="{7734BD6B-F7F9-B9FB-0D8B-A9D4620A7DBF}"/>
              </a:ext>
            </a:extLst>
          </p:cNvPr>
          <p:cNvPicPr>
            <a:picLocks noChangeAspect="1"/>
          </p:cNvPicPr>
          <p:nvPr userDrawn="1"/>
        </p:nvPicPr>
        <p:blipFill>
          <a:blip r:embed="rId2"/>
          <a:stretch>
            <a:fillRect/>
          </a:stretch>
        </p:blipFill>
        <p:spPr>
          <a:xfrm>
            <a:off x="1846813" y="1298967"/>
            <a:ext cx="5458333" cy="3135266"/>
          </a:xfrm>
          <a:prstGeom prst="rect">
            <a:avLst/>
          </a:prstGeom>
        </p:spPr>
      </p:pic>
      <p:sp>
        <p:nvSpPr>
          <p:cNvPr id="6" name="Textfeld 5">
            <a:extLst>
              <a:ext uri="{FF2B5EF4-FFF2-40B4-BE49-F238E27FC236}">
                <a16:creationId xmlns:a16="http://schemas.microsoft.com/office/drawing/2014/main" id="{3BD3E75A-FCCA-239E-1760-E83C2EBB7401}"/>
              </a:ext>
            </a:extLst>
          </p:cNvPr>
          <p:cNvSpPr txBox="1"/>
          <p:nvPr userDrawn="1"/>
        </p:nvSpPr>
        <p:spPr>
          <a:xfrm>
            <a:off x="1465084" y="64736"/>
            <a:ext cx="1625446" cy="369332"/>
          </a:xfrm>
          <a:prstGeom prst="rect">
            <a:avLst/>
          </a:prstGeom>
          <a:noFill/>
        </p:spPr>
        <p:txBody>
          <a:bodyPr wrap="square">
            <a:spAutoFit/>
          </a:bodyPr>
          <a:lstStyle/>
          <a:p>
            <a:r>
              <a:rPr lang="de-DE" sz="1800" b="1" dirty="0">
                <a:latin typeface="Arial" panose="020B0604020202020204" pitchFamily="34" charset="0"/>
                <a:cs typeface="Arial" panose="020B0604020202020204" pitchFamily="34" charset="0"/>
              </a:rPr>
              <a:t>Icons weiß</a:t>
            </a:r>
          </a:p>
        </p:txBody>
      </p:sp>
      <p:sp>
        <p:nvSpPr>
          <p:cNvPr id="5" name="Date Placeholder 3">
            <a:extLst>
              <a:ext uri="{FF2B5EF4-FFF2-40B4-BE49-F238E27FC236}">
                <a16:creationId xmlns:a16="http://schemas.microsoft.com/office/drawing/2014/main" id="{545F4A82-8B53-EBC0-BAE0-B9AEBFD0846C}"/>
              </a:ext>
            </a:extLst>
          </p:cNvPr>
          <p:cNvSpPr>
            <a:spLocks noGrp="1"/>
          </p:cNvSpPr>
          <p:nvPr>
            <p:ph type="dt" sz="half" idx="2"/>
          </p:nvPr>
        </p:nvSpPr>
        <p:spPr>
          <a:xfrm>
            <a:off x="7614847" y="4837288"/>
            <a:ext cx="921691" cy="138499"/>
          </a:xfrm>
          <a:prstGeom prst="rect">
            <a:avLst/>
          </a:prstGeom>
        </p:spPr>
        <p:txBody>
          <a:bodyPr vert="horz" lIns="0" tIns="0" rIns="0" bIns="0" rtlCol="0" anchor="ctr"/>
          <a:lstStyle>
            <a:lvl1pPr algn="r">
              <a:defRPr sz="900" b="0" i="0">
                <a:solidFill>
                  <a:schemeClr val="tx1"/>
                </a:solidFill>
                <a:latin typeface="Arsenal" pitchFamily="2" charset="77"/>
                <a:cs typeface="Arial" panose="020B0604020202020204" pitchFamily="34" charset="0"/>
              </a:defRPr>
            </a:lvl1pPr>
          </a:lstStyle>
          <a:p>
            <a:fld id="{7228F633-AFC6-DA42-8974-F4286E4D0ECE}" type="datetime1">
              <a:rPr lang="de-AT" smtClean="0"/>
              <a:pPr/>
              <a:t>08.05.2024</a:t>
            </a:fld>
            <a:endParaRPr lang="de-DE" dirty="0"/>
          </a:p>
        </p:txBody>
      </p:sp>
    </p:spTree>
    <p:extLst>
      <p:ext uri="{BB962C8B-B14F-4D97-AF65-F5344CB8AC3E}">
        <p14:creationId xmlns:p14="http://schemas.microsoft.com/office/powerpoint/2010/main" val="1978745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2a">
    <p:spTree>
      <p:nvGrpSpPr>
        <p:cNvPr id="1" name=""/>
        <p:cNvGrpSpPr/>
        <p:nvPr/>
      </p:nvGrpSpPr>
      <p:grpSpPr>
        <a:xfrm>
          <a:off x="0" y="0"/>
          <a:ext cx="0" cy="0"/>
          <a:chOff x="0" y="0"/>
          <a:chExt cx="0" cy="0"/>
        </a:xfrm>
      </p:grpSpPr>
      <p:sp>
        <p:nvSpPr>
          <p:cNvPr id="11" name="Bildplatzhalter 10">
            <a:extLst>
              <a:ext uri="{FF2B5EF4-FFF2-40B4-BE49-F238E27FC236}">
                <a16:creationId xmlns:a16="http://schemas.microsoft.com/office/drawing/2014/main" id="{7536B929-DBCC-7E48-C007-5C4CDC367C52}"/>
              </a:ext>
            </a:extLst>
          </p:cNvPr>
          <p:cNvSpPr>
            <a:spLocks noGrp="1"/>
          </p:cNvSpPr>
          <p:nvPr>
            <p:ph type="pic" sz="quarter" idx="11"/>
          </p:nvPr>
        </p:nvSpPr>
        <p:spPr>
          <a:xfrm>
            <a:off x="0" y="0"/>
            <a:ext cx="9144000" cy="5143500"/>
          </a:xfrm>
        </p:spPr>
        <p:txBody>
          <a:bodyPr/>
          <a:lstStyle>
            <a:lvl1pPr marL="0" indent="0">
              <a:buNone/>
              <a:defRPr/>
            </a:lvl1pPr>
          </a:lstStyle>
          <a:p>
            <a:r>
              <a:rPr lang="de-DE"/>
              <a:t>Bild durch Klicken auf Symbol hinzufügen</a:t>
            </a:r>
            <a:endParaRPr lang="de-DE" dirty="0"/>
          </a:p>
        </p:txBody>
      </p:sp>
      <p:sp>
        <p:nvSpPr>
          <p:cNvPr id="3" name="Subtitle 2"/>
          <p:cNvSpPr>
            <a:spLocks noGrp="1"/>
          </p:cNvSpPr>
          <p:nvPr>
            <p:ph type="subTitle" idx="1" hasCustomPrompt="1"/>
          </p:nvPr>
        </p:nvSpPr>
        <p:spPr>
          <a:xfrm>
            <a:off x="2629108" y="2905746"/>
            <a:ext cx="4000292" cy="386054"/>
          </a:xfrm>
          <a:ln w="6350" cap="rnd">
            <a:solidFill>
              <a:schemeClr val="bg1"/>
            </a:solidFill>
          </a:ln>
        </p:spPr>
        <p:txBody>
          <a:bodyPr lIns="0" tIns="72000" rIns="0" bIns="36000" anchor="ctr" anchorCtr="0">
            <a:spAutoFit/>
          </a:bodyPr>
          <a:lstStyle>
            <a:lvl1pPr marL="0" indent="0" algn="ctr">
              <a:buNone/>
              <a:defRPr sz="2000" spc="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a:t>MASTER UNTERTITELFORMAT</a:t>
            </a:r>
          </a:p>
        </p:txBody>
      </p:sp>
      <p:pic>
        <p:nvPicPr>
          <p:cNvPr id="4" name="Grafik 3">
            <a:extLst>
              <a:ext uri="{FF2B5EF4-FFF2-40B4-BE49-F238E27FC236}">
                <a16:creationId xmlns:a16="http://schemas.microsoft.com/office/drawing/2014/main" id="{378B7615-7469-F770-2EB2-87D19660A558}"/>
              </a:ext>
            </a:extLst>
          </p:cNvPr>
          <p:cNvPicPr>
            <a:picLocks noChangeAspect="1"/>
          </p:cNvPicPr>
          <p:nvPr userDrawn="1"/>
        </p:nvPicPr>
        <p:blipFill>
          <a:blip r:embed="rId2"/>
          <a:srcRect/>
          <a:stretch/>
        </p:blipFill>
        <p:spPr>
          <a:xfrm>
            <a:off x="4148454" y="485811"/>
            <a:ext cx="847091" cy="1069560"/>
          </a:xfrm>
          <a:prstGeom prst="rect">
            <a:avLst/>
          </a:prstGeom>
        </p:spPr>
      </p:pic>
      <p:sp>
        <p:nvSpPr>
          <p:cNvPr id="6" name="Title 1">
            <a:extLst>
              <a:ext uri="{FF2B5EF4-FFF2-40B4-BE49-F238E27FC236}">
                <a16:creationId xmlns:a16="http://schemas.microsoft.com/office/drawing/2014/main" id="{6FD4A229-B619-B599-A120-120E57AC092C}"/>
              </a:ext>
            </a:extLst>
          </p:cNvPr>
          <p:cNvSpPr>
            <a:spLocks noGrp="1"/>
          </p:cNvSpPr>
          <p:nvPr>
            <p:ph type="ctrTitle" hasCustomPrompt="1"/>
          </p:nvPr>
        </p:nvSpPr>
        <p:spPr>
          <a:xfrm>
            <a:off x="587829" y="1999595"/>
            <a:ext cx="7932057" cy="640857"/>
          </a:xfrm>
        </p:spPr>
        <p:txBody>
          <a:bodyPr lIns="0" tIns="0" rIns="0" bIns="0" anchor="b">
            <a:normAutofit/>
          </a:bodyPr>
          <a:lstStyle>
            <a:lvl1pPr algn="ctr">
              <a:defRPr sz="4400" b="1" i="0">
                <a:solidFill>
                  <a:schemeClr val="bg1"/>
                </a:solidFill>
                <a:latin typeface="Arsenal" pitchFamily="2" charset="77"/>
                <a:cs typeface="Arial" panose="020B0604020202020204" pitchFamily="34" charset="0"/>
              </a:defRPr>
            </a:lvl1pPr>
          </a:lstStyle>
          <a:p>
            <a:r>
              <a:rPr lang="de-DE" dirty="0"/>
              <a:t>TITEL DER PRÄSENTATION</a:t>
            </a:r>
            <a:endParaRPr lang="en-US" dirty="0"/>
          </a:p>
        </p:txBody>
      </p:sp>
      <p:sp>
        <p:nvSpPr>
          <p:cNvPr id="2" name="Date Placeholder 3">
            <a:extLst>
              <a:ext uri="{FF2B5EF4-FFF2-40B4-BE49-F238E27FC236}">
                <a16:creationId xmlns:a16="http://schemas.microsoft.com/office/drawing/2014/main" id="{405D1A87-0351-25D6-7F3E-D323649E3C8F}"/>
              </a:ext>
            </a:extLst>
          </p:cNvPr>
          <p:cNvSpPr>
            <a:spLocks noGrp="1"/>
          </p:cNvSpPr>
          <p:nvPr>
            <p:ph type="dt" sz="half" idx="2"/>
          </p:nvPr>
        </p:nvSpPr>
        <p:spPr>
          <a:xfrm>
            <a:off x="7614847" y="4837288"/>
            <a:ext cx="921691" cy="138499"/>
          </a:xfrm>
          <a:prstGeom prst="rect">
            <a:avLst/>
          </a:prstGeom>
        </p:spPr>
        <p:txBody>
          <a:bodyPr vert="horz" lIns="0" tIns="0" rIns="0" bIns="0" rtlCol="0" anchor="ctr"/>
          <a:lstStyle>
            <a:lvl1pPr algn="r">
              <a:defRPr sz="900" b="0" i="0">
                <a:solidFill>
                  <a:schemeClr val="tx1"/>
                </a:solidFill>
                <a:latin typeface="Arsenal" pitchFamily="2" charset="77"/>
                <a:cs typeface="Arial" panose="020B0604020202020204" pitchFamily="34" charset="0"/>
              </a:defRPr>
            </a:lvl1pPr>
          </a:lstStyle>
          <a:p>
            <a:fld id="{7228F633-AFC6-DA42-8974-F4286E4D0ECE}" type="datetime1">
              <a:rPr lang="de-AT" smtClean="0"/>
              <a:pPr/>
              <a:t>08.05.2024</a:t>
            </a:fld>
            <a:endParaRPr lang="de-DE" dirty="0"/>
          </a:p>
        </p:txBody>
      </p:sp>
    </p:spTree>
    <p:extLst>
      <p:ext uri="{BB962C8B-B14F-4D97-AF65-F5344CB8AC3E}">
        <p14:creationId xmlns:p14="http://schemas.microsoft.com/office/powerpoint/2010/main" val="200431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2b">
    <p:spTree>
      <p:nvGrpSpPr>
        <p:cNvPr id="1" name=""/>
        <p:cNvGrpSpPr/>
        <p:nvPr/>
      </p:nvGrpSpPr>
      <p:grpSpPr>
        <a:xfrm>
          <a:off x="0" y="0"/>
          <a:ext cx="0" cy="0"/>
          <a:chOff x="0" y="0"/>
          <a:chExt cx="0" cy="0"/>
        </a:xfrm>
      </p:grpSpPr>
      <p:sp>
        <p:nvSpPr>
          <p:cNvPr id="11" name="Bildplatzhalter 10">
            <a:extLst>
              <a:ext uri="{FF2B5EF4-FFF2-40B4-BE49-F238E27FC236}">
                <a16:creationId xmlns:a16="http://schemas.microsoft.com/office/drawing/2014/main" id="{178C3ADC-7286-459C-6B03-FC419D95AD6E}"/>
              </a:ext>
            </a:extLst>
          </p:cNvPr>
          <p:cNvSpPr>
            <a:spLocks noGrp="1"/>
          </p:cNvSpPr>
          <p:nvPr>
            <p:ph type="pic" sz="quarter" idx="11"/>
          </p:nvPr>
        </p:nvSpPr>
        <p:spPr>
          <a:xfrm>
            <a:off x="0" y="0"/>
            <a:ext cx="9144000" cy="5143500"/>
          </a:xfrm>
        </p:spPr>
        <p:txBody>
          <a:bodyPr/>
          <a:lstStyle>
            <a:lvl1pPr marL="0" indent="0">
              <a:buNone/>
              <a:defRPr/>
            </a:lvl1pPr>
          </a:lstStyle>
          <a:p>
            <a:r>
              <a:rPr lang="de-DE"/>
              <a:t>Bild durch Klicken auf Symbol hinzufügen</a:t>
            </a:r>
            <a:endParaRPr lang="de-DE" dirty="0"/>
          </a:p>
        </p:txBody>
      </p:sp>
      <p:pic>
        <p:nvPicPr>
          <p:cNvPr id="4" name="Grafik 3">
            <a:extLst>
              <a:ext uri="{FF2B5EF4-FFF2-40B4-BE49-F238E27FC236}">
                <a16:creationId xmlns:a16="http://schemas.microsoft.com/office/drawing/2014/main" id="{378B7615-7469-F770-2EB2-87D19660A558}"/>
              </a:ext>
            </a:extLst>
          </p:cNvPr>
          <p:cNvPicPr>
            <a:picLocks noChangeAspect="1"/>
          </p:cNvPicPr>
          <p:nvPr userDrawn="1"/>
        </p:nvPicPr>
        <p:blipFill>
          <a:blip r:embed="rId2"/>
          <a:srcRect/>
          <a:stretch/>
        </p:blipFill>
        <p:spPr>
          <a:xfrm>
            <a:off x="4148454" y="485811"/>
            <a:ext cx="847091" cy="1069560"/>
          </a:xfrm>
          <a:prstGeom prst="rect">
            <a:avLst/>
          </a:prstGeom>
        </p:spPr>
      </p:pic>
      <p:cxnSp>
        <p:nvCxnSpPr>
          <p:cNvPr id="9" name="Gerade Verbindung 8">
            <a:extLst>
              <a:ext uri="{FF2B5EF4-FFF2-40B4-BE49-F238E27FC236}">
                <a16:creationId xmlns:a16="http://schemas.microsoft.com/office/drawing/2014/main" id="{7A8B0437-D936-EF14-E3BC-4207D8A62A64}"/>
              </a:ext>
            </a:extLst>
          </p:cNvPr>
          <p:cNvCxnSpPr>
            <a:cxnSpLocks/>
          </p:cNvCxnSpPr>
          <p:nvPr userDrawn="1"/>
        </p:nvCxnSpPr>
        <p:spPr>
          <a:xfrm>
            <a:off x="4196593" y="3373547"/>
            <a:ext cx="71830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Gerade Verbindung 11">
            <a:extLst>
              <a:ext uri="{FF2B5EF4-FFF2-40B4-BE49-F238E27FC236}">
                <a16:creationId xmlns:a16="http://schemas.microsoft.com/office/drawing/2014/main" id="{32E4F6A6-0FAD-519A-5DF0-A6CE0FE61A59}"/>
              </a:ext>
            </a:extLst>
          </p:cNvPr>
          <p:cNvCxnSpPr>
            <a:cxnSpLocks/>
          </p:cNvCxnSpPr>
          <p:nvPr userDrawn="1"/>
        </p:nvCxnSpPr>
        <p:spPr>
          <a:xfrm>
            <a:off x="4348993" y="3525947"/>
            <a:ext cx="71830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6F74BFE-2308-614E-DC33-77A6895F68C7}"/>
              </a:ext>
            </a:extLst>
          </p:cNvPr>
          <p:cNvSpPr>
            <a:spLocks noGrp="1"/>
          </p:cNvSpPr>
          <p:nvPr>
            <p:ph type="ctrTitle" hasCustomPrompt="1"/>
          </p:nvPr>
        </p:nvSpPr>
        <p:spPr>
          <a:xfrm>
            <a:off x="1143000" y="3540526"/>
            <a:ext cx="6858000" cy="457472"/>
          </a:xfrm>
        </p:spPr>
        <p:txBody>
          <a:bodyPr lIns="0" tIns="0" rIns="0" bIns="0" anchor="b">
            <a:normAutofit/>
          </a:bodyPr>
          <a:lstStyle>
            <a:lvl1pPr algn="ctr">
              <a:defRPr sz="2000" b="1" i="0">
                <a:solidFill>
                  <a:schemeClr val="bg1"/>
                </a:solidFill>
                <a:latin typeface="Arsenal" pitchFamily="2" charset="77"/>
                <a:cs typeface="Arial" panose="020B0604020202020204" pitchFamily="34" charset="0"/>
              </a:defRPr>
            </a:lvl1pPr>
          </a:lstStyle>
          <a:p>
            <a:r>
              <a:rPr lang="de-DE" dirty="0"/>
              <a:t>UNTERTITEL DER RÄSENTATION</a:t>
            </a:r>
            <a:endParaRPr lang="en-US" dirty="0"/>
          </a:p>
        </p:txBody>
      </p:sp>
      <p:sp>
        <p:nvSpPr>
          <p:cNvPr id="3" name="Subtitle 2">
            <a:extLst>
              <a:ext uri="{FF2B5EF4-FFF2-40B4-BE49-F238E27FC236}">
                <a16:creationId xmlns:a16="http://schemas.microsoft.com/office/drawing/2014/main" id="{D7A520E7-6631-8E64-D1DD-80DAA7F74DB5}"/>
              </a:ext>
            </a:extLst>
          </p:cNvPr>
          <p:cNvSpPr>
            <a:spLocks noGrp="1"/>
          </p:cNvSpPr>
          <p:nvPr>
            <p:ph type="subTitle" idx="1" hasCustomPrompt="1"/>
          </p:nvPr>
        </p:nvSpPr>
        <p:spPr>
          <a:xfrm>
            <a:off x="1143000" y="1750679"/>
            <a:ext cx="6858000" cy="1517293"/>
          </a:xfrm>
        </p:spPr>
        <p:txBody>
          <a:bodyPr>
            <a:noAutofit/>
          </a:bodyPr>
          <a:lstStyle>
            <a:lvl1pPr marL="0" indent="0" algn="ctr">
              <a:lnSpc>
                <a:spcPct val="100000"/>
              </a:lnSpc>
              <a:buNone/>
              <a:defRPr sz="4400" b="1" i="0" spc="0">
                <a:solidFill>
                  <a:schemeClr val="bg1"/>
                </a:solidFill>
                <a:latin typeface="Arsenal" pitchFamily="2" charset="77"/>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a:t>TITEL DER PRÄSENTATION</a:t>
            </a:r>
          </a:p>
        </p:txBody>
      </p:sp>
      <p:sp>
        <p:nvSpPr>
          <p:cNvPr id="5" name="Date Placeholder 3">
            <a:extLst>
              <a:ext uri="{FF2B5EF4-FFF2-40B4-BE49-F238E27FC236}">
                <a16:creationId xmlns:a16="http://schemas.microsoft.com/office/drawing/2014/main" id="{F7C89E85-05EF-BE23-8513-B2A6265EDC4A}"/>
              </a:ext>
            </a:extLst>
          </p:cNvPr>
          <p:cNvSpPr>
            <a:spLocks noGrp="1"/>
          </p:cNvSpPr>
          <p:nvPr>
            <p:ph type="dt" sz="half" idx="2"/>
          </p:nvPr>
        </p:nvSpPr>
        <p:spPr>
          <a:xfrm>
            <a:off x="7614847" y="4837288"/>
            <a:ext cx="921691" cy="138499"/>
          </a:xfrm>
          <a:prstGeom prst="rect">
            <a:avLst/>
          </a:prstGeom>
        </p:spPr>
        <p:txBody>
          <a:bodyPr vert="horz" lIns="0" tIns="0" rIns="0" bIns="0" rtlCol="0" anchor="ctr"/>
          <a:lstStyle>
            <a:lvl1pPr algn="r">
              <a:defRPr sz="900" b="0" i="0">
                <a:solidFill>
                  <a:schemeClr val="tx1"/>
                </a:solidFill>
                <a:latin typeface="Arsenal" pitchFamily="2" charset="77"/>
                <a:cs typeface="Arial" panose="020B0604020202020204" pitchFamily="34" charset="0"/>
              </a:defRPr>
            </a:lvl1pPr>
          </a:lstStyle>
          <a:p>
            <a:fld id="{7228F633-AFC6-DA42-8974-F4286E4D0ECE}" type="datetime1">
              <a:rPr lang="de-AT" smtClean="0"/>
              <a:pPr/>
              <a:t>08.05.2024</a:t>
            </a:fld>
            <a:endParaRPr lang="de-DE" dirty="0"/>
          </a:p>
        </p:txBody>
      </p:sp>
    </p:spTree>
    <p:extLst>
      <p:ext uri="{BB962C8B-B14F-4D97-AF65-F5344CB8AC3E}">
        <p14:creationId xmlns:p14="http://schemas.microsoft.com/office/powerpoint/2010/main" val="2224401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 Bild rech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000478"/>
            <a:ext cx="3727450" cy="457048"/>
          </a:xfrm>
          <a:noFill/>
        </p:spPr>
        <p:txBody>
          <a:bodyPr lIns="0" tIns="0" rIns="0" bIns="0" anchor="b" anchorCtr="0">
            <a:spAutoFit/>
          </a:bodyPr>
          <a:lstStyle>
            <a:lvl1pPr algn="r">
              <a:defRPr>
                <a:solidFill>
                  <a:srgbClr val="85C266"/>
                </a:solidFill>
              </a:defRPr>
            </a:lvl1pPr>
          </a:lstStyle>
          <a:p>
            <a:r>
              <a:rPr lang="de-DE" dirty="0"/>
              <a:t>KAPITEL</a:t>
            </a:r>
            <a:endParaRPr lang="en-US" dirty="0"/>
          </a:p>
        </p:txBody>
      </p:sp>
      <p:sp>
        <p:nvSpPr>
          <p:cNvPr id="15" name="Text Placeholder 2">
            <a:extLst>
              <a:ext uri="{FF2B5EF4-FFF2-40B4-BE49-F238E27FC236}">
                <a16:creationId xmlns:a16="http://schemas.microsoft.com/office/drawing/2014/main" id="{50FB1E02-621F-82B3-6966-C4BBEB47DB93}"/>
              </a:ext>
            </a:extLst>
          </p:cNvPr>
          <p:cNvSpPr>
            <a:spLocks noGrp="1"/>
          </p:cNvSpPr>
          <p:nvPr>
            <p:ph type="body" idx="1" hasCustomPrompt="1"/>
          </p:nvPr>
        </p:nvSpPr>
        <p:spPr>
          <a:xfrm>
            <a:off x="4787901" y="1651001"/>
            <a:ext cx="3954458" cy="1663699"/>
          </a:xfrm>
        </p:spPr>
        <p:txBody>
          <a:bodyPr anchor="ctr" anchorCtr="0"/>
          <a:lstStyle>
            <a:lvl1pPr marL="0" indent="0">
              <a:lnSpc>
                <a:spcPts val="2460"/>
              </a:lnSpc>
              <a:spcBef>
                <a:spcPts val="0"/>
              </a:spcBef>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AT" dirty="0" err="1"/>
              <a:t>Lorem</a:t>
            </a:r>
            <a:r>
              <a:rPr lang="de-AT" dirty="0"/>
              <a:t> </a:t>
            </a:r>
            <a:r>
              <a:rPr lang="de-AT" dirty="0" err="1"/>
              <a:t>ipsum</a:t>
            </a:r>
            <a:r>
              <a:rPr lang="de-AT" dirty="0"/>
              <a:t> </a:t>
            </a:r>
            <a:r>
              <a:rPr lang="de-AT" dirty="0" err="1"/>
              <a:t>dolor</a:t>
            </a:r>
            <a:r>
              <a:rPr lang="de-AT" dirty="0"/>
              <a:t> </a:t>
            </a:r>
            <a:r>
              <a:rPr lang="de-AT" dirty="0" err="1"/>
              <a:t>sit</a:t>
            </a:r>
            <a:r>
              <a:rPr lang="de-AT" dirty="0"/>
              <a:t> </a:t>
            </a:r>
            <a:r>
              <a:rPr lang="de-AT" dirty="0" err="1"/>
              <a:t>amet</a:t>
            </a:r>
            <a:r>
              <a:rPr lang="de-AT" dirty="0"/>
              <a:t>, </a:t>
            </a:r>
            <a:r>
              <a:rPr lang="de-AT" dirty="0" err="1"/>
              <a:t>consectetuer</a:t>
            </a:r>
            <a:r>
              <a:rPr lang="de-AT" dirty="0"/>
              <a:t> </a:t>
            </a:r>
            <a:r>
              <a:rPr lang="de-AT" dirty="0" err="1"/>
              <a:t>adipiscing</a:t>
            </a:r>
            <a:r>
              <a:rPr lang="de-AT" dirty="0"/>
              <a:t> </a:t>
            </a:r>
            <a:r>
              <a:rPr lang="de-AT" dirty="0" err="1"/>
              <a:t>elit</a:t>
            </a:r>
            <a:r>
              <a:rPr lang="de-AT" dirty="0"/>
              <a:t>. </a:t>
            </a:r>
            <a:r>
              <a:rPr lang="de-AT" dirty="0" err="1"/>
              <a:t>Aenean</a:t>
            </a:r>
            <a:r>
              <a:rPr lang="de-AT" dirty="0"/>
              <a:t> commodo </a:t>
            </a:r>
            <a:r>
              <a:rPr lang="de-AT" dirty="0" err="1"/>
              <a:t>ligula</a:t>
            </a:r>
            <a:r>
              <a:rPr lang="de-AT" dirty="0"/>
              <a:t> </a:t>
            </a:r>
            <a:r>
              <a:rPr lang="de-AT" dirty="0" err="1"/>
              <a:t>eget</a:t>
            </a:r>
            <a:r>
              <a:rPr lang="de-AT" dirty="0"/>
              <a:t> </a:t>
            </a:r>
            <a:r>
              <a:rPr lang="de-AT" dirty="0" err="1"/>
              <a:t>dolor</a:t>
            </a:r>
            <a:r>
              <a:rPr lang="de-AT" dirty="0"/>
              <a:t>. </a:t>
            </a:r>
          </a:p>
          <a:p>
            <a:pPr lvl="0"/>
            <a:r>
              <a:rPr lang="de-AT" dirty="0" err="1"/>
              <a:t>Aenean</a:t>
            </a:r>
            <a:r>
              <a:rPr lang="de-AT" dirty="0"/>
              <a:t> </a:t>
            </a:r>
            <a:r>
              <a:rPr lang="de-AT" dirty="0" err="1"/>
              <a:t>massa</a:t>
            </a:r>
            <a:r>
              <a:rPr lang="de-AT" dirty="0"/>
              <a:t>.</a:t>
            </a:r>
            <a:endParaRPr lang="de-DE" dirty="0"/>
          </a:p>
        </p:txBody>
      </p:sp>
      <p:sp>
        <p:nvSpPr>
          <p:cNvPr id="19" name="Textplatzhalter 7">
            <a:extLst>
              <a:ext uri="{FF2B5EF4-FFF2-40B4-BE49-F238E27FC236}">
                <a16:creationId xmlns:a16="http://schemas.microsoft.com/office/drawing/2014/main" id="{DDA0B9B4-A9EC-782C-AF43-754AD6D6BBC0}"/>
              </a:ext>
            </a:extLst>
          </p:cNvPr>
          <p:cNvSpPr>
            <a:spLocks noGrp="1"/>
          </p:cNvSpPr>
          <p:nvPr>
            <p:ph type="body" sz="quarter" idx="10" hasCustomPrompt="1"/>
          </p:nvPr>
        </p:nvSpPr>
        <p:spPr>
          <a:xfrm>
            <a:off x="628650" y="2482850"/>
            <a:ext cx="3727450" cy="457048"/>
          </a:xfrm>
        </p:spPr>
        <p:txBody>
          <a:bodyPr lIns="0" tIns="0" rIns="0" bIns="0">
            <a:spAutoFit/>
          </a:bodyPr>
          <a:lstStyle>
            <a:lvl1pPr marL="0" indent="0" algn="r">
              <a:lnSpc>
                <a:spcPct val="90000"/>
              </a:lnSpc>
              <a:buNone/>
              <a:defRPr sz="3300" b="1" i="0">
                <a:solidFill>
                  <a:srgbClr val="0D2600"/>
                </a:solidFill>
                <a:latin typeface="Arsenal" pitchFamily="2" charset="77"/>
                <a:cs typeface="Arial" panose="020B0604020202020204" pitchFamily="34" charset="0"/>
              </a:defRPr>
            </a:lvl1pPr>
          </a:lstStyle>
          <a:p>
            <a:pPr lvl="0"/>
            <a:r>
              <a:rPr lang="de-DE" dirty="0"/>
              <a:t>HEADLINE</a:t>
            </a:r>
          </a:p>
        </p:txBody>
      </p:sp>
      <p:sp>
        <p:nvSpPr>
          <p:cNvPr id="3" name="Date Placeholder 3">
            <a:extLst>
              <a:ext uri="{FF2B5EF4-FFF2-40B4-BE49-F238E27FC236}">
                <a16:creationId xmlns:a16="http://schemas.microsoft.com/office/drawing/2014/main" id="{608AF563-0233-45BD-EF99-BF4CAA7CAB38}"/>
              </a:ext>
            </a:extLst>
          </p:cNvPr>
          <p:cNvSpPr>
            <a:spLocks noGrp="1"/>
          </p:cNvSpPr>
          <p:nvPr>
            <p:ph type="dt" sz="half" idx="2"/>
          </p:nvPr>
        </p:nvSpPr>
        <p:spPr>
          <a:xfrm>
            <a:off x="7614847" y="4837288"/>
            <a:ext cx="921691" cy="138499"/>
          </a:xfrm>
          <a:prstGeom prst="rect">
            <a:avLst/>
          </a:prstGeom>
        </p:spPr>
        <p:txBody>
          <a:bodyPr vert="horz" lIns="0" tIns="0" rIns="0" bIns="0" rtlCol="0" anchor="ctr"/>
          <a:lstStyle>
            <a:lvl1pPr algn="r">
              <a:defRPr sz="900" b="0" i="0">
                <a:solidFill>
                  <a:schemeClr val="tx1"/>
                </a:solidFill>
                <a:latin typeface="Arsenal" pitchFamily="2" charset="77"/>
                <a:cs typeface="Arial" panose="020B0604020202020204" pitchFamily="34" charset="0"/>
              </a:defRPr>
            </a:lvl1pPr>
          </a:lstStyle>
          <a:p>
            <a:fld id="{7228F633-AFC6-DA42-8974-F4286E4D0ECE}" type="datetime1">
              <a:rPr lang="de-AT" smtClean="0"/>
              <a:pPr/>
              <a:t>08.05.2024</a:t>
            </a:fld>
            <a:endParaRPr lang="de-DE" dirty="0"/>
          </a:p>
        </p:txBody>
      </p:sp>
    </p:spTree>
    <p:extLst>
      <p:ext uri="{BB962C8B-B14F-4D97-AF65-F5344CB8AC3E}">
        <p14:creationId xmlns:p14="http://schemas.microsoft.com/office/powerpoint/2010/main" val="1471719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 Bild link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45050" y="2000478"/>
            <a:ext cx="3727450" cy="457048"/>
          </a:xfrm>
          <a:noFill/>
        </p:spPr>
        <p:txBody>
          <a:bodyPr lIns="0" tIns="0" rIns="0" bIns="0" anchor="b" anchorCtr="0">
            <a:spAutoFit/>
          </a:bodyPr>
          <a:lstStyle>
            <a:lvl1pPr algn="l">
              <a:defRPr>
                <a:solidFill>
                  <a:srgbClr val="85C266"/>
                </a:solidFill>
              </a:defRPr>
            </a:lvl1pPr>
          </a:lstStyle>
          <a:p>
            <a:r>
              <a:rPr lang="de-DE" dirty="0"/>
              <a:t>KAPITEL</a:t>
            </a:r>
            <a:endParaRPr lang="en-US" dirty="0"/>
          </a:p>
        </p:txBody>
      </p:sp>
      <p:sp>
        <p:nvSpPr>
          <p:cNvPr id="15" name="Text Placeholder 2">
            <a:extLst>
              <a:ext uri="{FF2B5EF4-FFF2-40B4-BE49-F238E27FC236}">
                <a16:creationId xmlns:a16="http://schemas.microsoft.com/office/drawing/2014/main" id="{50FB1E02-621F-82B3-6966-C4BBEB47DB93}"/>
              </a:ext>
            </a:extLst>
          </p:cNvPr>
          <p:cNvSpPr>
            <a:spLocks noGrp="1"/>
          </p:cNvSpPr>
          <p:nvPr>
            <p:ph type="body" idx="1" hasCustomPrompt="1"/>
          </p:nvPr>
        </p:nvSpPr>
        <p:spPr>
          <a:xfrm>
            <a:off x="344493" y="1651001"/>
            <a:ext cx="3954458" cy="1663700"/>
          </a:xfrm>
        </p:spPr>
        <p:txBody>
          <a:bodyPr anchor="ctr" anchorCtr="0"/>
          <a:lstStyle>
            <a:lvl1pPr marL="0" indent="0" algn="r">
              <a:lnSpc>
                <a:spcPts val="2460"/>
              </a:lnSpc>
              <a:spcBef>
                <a:spcPts val="0"/>
              </a:spcBef>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AT" dirty="0" err="1"/>
              <a:t>Lorem</a:t>
            </a:r>
            <a:r>
              <a:rPr lang="de-AT" dirty="0"/>
              <a:t> </a:t>
            </a:r>
            <a:r>
              <a:rPr lang="de-AT" dirty="0" err="1"/>
              <a:t>ipsum</a:t>
            </a:r>
            <a:r>
              <a:rPr lang="de-AT" dirty="0"/>
              <a:t> </a:t>
            </a:r>
            <a:r>
              <a:rPr lang="de-AT" dirty="0" err="1"/>
              <a:t>dolor</a:t>
            </a:r>
            <a:r>
              <a:rPr lang="de-AT" dirty="0"/>
              <a:t> </a:t>
            </a:r>
            <a:r>
              <a:rPr lang="de-AT" dirty="0" err="1"/>
              <a:t>sit</a:t>
            </a:r>
            <a:r>
              <a:rPr lang="de-AT" dirty="0"/>
              <a:t> </a:t>
            </a:r>
            <a:r>
              <a:rPr lang="de-AT" dirty="0" err="1"/>
              <a:t>amet</a:t>
            </a:r>
            <a:r>
              <a:rPr lang="de-AT" dirty="0"/>
              <a:t>, </a:t>
            </a:r>
            <a:r>
              <a:rPr lang="de-AT" dirty="0" err="1"/>
              <a:t>consectetuer</a:t>
            </a:r>
            <a:r>
              <a:rPr lang="de-AT" dirty="0"/>
              <a:t> </a:t>
            </a:r>
            <a:r>
              <a:rPr lang="de-AT" dirty="0" err="1"/>
              <a:t>adipiscing</a:t>
            </a:r>
            <a:r>
              <a:rPr lang="de-AT" dirty="0"/>
              <a:t> </a:t>
            </a:r>
            <a:r>
              <a:rPr lang="de-AT" dirty="0" err="1"/>
              <a:t>elit</a:t>
            </a:r>
            <a:r>
              <a:rPr lang="de-AT" dirty="0"/>
              <a:t>. </a:t>
            </a:r>
            <a:r>
              <a:rPr lang="de-AT" dirty="0" err="1"/>
              <a:t>Aenean</a:t>
            </a:r>
            <a:r>
              <a:rPr lang="de-AT" dirty="0"/>
              <a:t> commodo </a:t>
            </a:r>
            <a:r>
              <a:rPr lang="de-AT" dirty="0" err="1"/>
              <a:t>ligula</a:t>
            </a:r>
            <a:r>
              <a:rPr lang="de-AT" dirty="0"/>
              <a:t> </a:t>
            </a:r>
            <a:r>
              <a:rPr lang="de-AT" dirty="0" err="1"/>
              <a:t>eget</a:t>
            </a:r>
            <a:r>
              <a:rPr lang="de-AT" dirty="0"/>
              <a:t> </a:t>
            </a:r>
            <a:r>
              <a:rPr lang="de-AT" dirty="0" err="1"/>
              <a:t>dolor</a:t>
            </a:r>
            <a:r>
              <a:rPr lang="de-AT" dirty="0"/>
              <a:t>. </a:t>
            </a:r>
          </a:p>
          <a:p>
            <a:pPr lvl="0"/>
            <a:r>
              <a:rPr lang="de-AT" dirty="0" err="1"/>
              <a:t>Aenean</a:t>
            </a:r>
            <a:r>
              <a:rPr lang="de-AT" dirty="0"/>
              <a:t> </a:t>
            </a:r>
            <a:r>
              <a:rPr lang="de-AT" dirty="0" err="1"/>
              <a:t>massa</a:t>
            </a:r>
            <a:r>
              <a:rPr lang="de-AT" dirty="0"/>
              <a:t>.</a:t>
            </a:r>
            <a:endParaRPr lang="de-DE" dirty="0"/>
          </a:p>
        </p:txBody>
      </p:sp>
      <p:sp>
        <p:nvSpPr>
          <p:cNvPr id="8" name="Textplatzhalter 7">
            <a:extLst>
              <a:ext uri="{FF2B5EF4-FFF2-40B4-BE49-F238E27FC236}">
                <a16:creationId xmlns:a16="http://schemas.microsoft.com/office/drawing/2014/main" id="{EFB4C6EC-9A64-D135-D3BB-29AF06A45E85}"/>
              </a:ext>
            </a:extLst>
          </p:cNvPr>
          <p:cNvSpPr>
            <a:spLocks noGrp="1"/>
          </p:cNvSpPr>
          <p:nvPr>
            <p:ph type="body" sz="quarter" idx="10" hasCustomPrompt="1"/>
          </p:nvPr>
        </p:nvSpPr>
        <p:spPr>
          <a:xfrm>
            <a:off x="4845050" y="2482850"/>
            <a:ext cx="3727450" cy="482600"/>
          </a:xfrm>
        </p:spPr>
        <p:txBody>
          <a:bodyPr lIns="0" tIns="0" rIns="0" bIns="0">
            <a:noAutofit/>
          </a:bodyPr>
          <a:lstStyle>
            <a:lvl1pPr marL="0" indent="0">
              <a:lnSpc>
                <a:spcPct val="90000"/>
              </a:lnSpc>
              <a:buNone/>
              <a:defRPr sz="3300" b="1" i="0">
                <a:solidFill>
                  <a:srgbClr val="0D2600"/>
                </a:solidFill>
                <a:latin typeface="Arsenal" pitchFamily="2" charset="77"/>
                <a:cs typeface="Arial" panose="020B0604020202020204" pitchFamily="34" charset="0"/>
              </a:defRPr>
            </a:lvl1pPr>
          </a:lstStyle>
          <a:p>
            <a:pPr lvl="0"/>
            <a:r>
              <a:rPr lang="de-DE" dirty="0"/>
              <a:t>HEADLINE</a:t>
            </a:r>
          </a:p>
        </p:txBody>
      </p:sp>
      <p:sp>
        <p:nvSpPr>
          <p:cNvPr id="3" name="Date Placeholder 3">
            <a:extLst>
              <a:ext uri="{FF2B5EF4-FFF2-40B4-BE49-F238E27FC236}">
                <a16:creationId xmlns:a16="http://schemas.microsoft.com/office/drawing/2014/main" id="{51FA88F5-35D6-C530-EAC5-A2EB7427498E}"/>
              </a:ext>
            </a:extLst>
          </p:cNvPr>
          <p:cNvSpPr>
            <a:spLocks noGrp="1"/>
          </p:cNvSpPr>
          <p:nvPr>
            <p:ph type="dt" sz="half" idx="2"/>
          </p:nvPr>
        </p:nvSpPr>
        <p:spPr>
          <a:xfrm>
            <a:off x="7614847" y="4837288"/>
            <a:ext cx="921691" cy="138499"/>
          </a:xfrm>
          <a:prstGeom prst="rect">
            <a:avLst/>
          </a:prstGeom>
        </p:spPr>
        <p:txBody>
          <a:bodyPr vert="horz" lIns="0" tIns="0" rIns="0" bIns="0" rtlCol="0" anchor="ctr"/>
          <a:lstStyle>
            <a:lvl1pPr algn="r">
              <a:defRPr sz="900" b="0" i="0">
                <a:solidFill>
                  <a:schemeClr val="tx1"/>
                </a:solidFill>
                <a:latin typeface="Arsenal" pitchFamily="2" charset="77"/>
                <a:cs typeface="Arial" panose="020B0604020202020204" pitchFamily="34" charset="0"/>
              </a:defRPr>
            </a:lvl1pPr>
          </a:lstStyle>
          <a:p>
            <a:fld id="{7228F633-AFC6-DA42-8974-F4286E4D0ECE}" type="datetime1">
              <a:rPr lang="de-AT" smtClean="0"/>
              <a:pPr/>
              <a:t>08.05.2024</a:t>
            </a:fld>
            <a:endParaRPr lang="de-DE" dirty="0"/>
          </a:p>
        </p:txBody>
      </p:sp>
    </p:spTree>
    <p:extLst>
      <p:ext uri="{BB962C8B-B14F-4D97-AF65-F5344CB8AC3E}">
        <p14:creationId xmlns:p14="http://schemas.microsoft.com/office/powerpoint/2010/main" val="375541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Kapitel ohne Bild rechts">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C8D5E74B-760E-5335-D449-B7F73B7EAAD8}"/>
              </a:ext>
            </a:extLst>
          </p:cNvPr>
          <p:cNvSpPr/>
          <p:nvPr userDrawn="1"/>
        </p:nvSpPr>
        <p:spPr>
          <a:xfrm>
            <a:off x="4572000" y="0"/>
            <a:ext cx="4572000" cy="5143500"/>
          </a:xfrm>
          <a:prstGeom prst="rect">
            <a:avLst/>
          </a:prstGeom>
          <a:solidFill>
            <a:srgbClr val="85C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FFFF"/>
              </a:solidFill>
            </a:endParaRPr>
          </a:p>
        </p:txBody>
      </p:sp>
      <p:sp>
        <p:nvSpPr>
          <p:cNvPr id="2" name="Title 1"/>
          <p:cNvSpPr>
            <a:spLocks noGrp="1"/>
          </p:cNvSpPr>
          <p:nvPr>
            <p:ph type="title" hasCustomPrompt="1"/>
          </p:nvPr>
        </p:nvSpPr>
        <p:spPr>
          <a:xfrm>
            <a:off x="628650" y="2000478"/>
            <a:ext cx="3727450" cy="457048"/>
          </a:xfrm>
          <a:noFill/>
        </p:spPr>
        <p:txBody>
          <a:bodyPr lIns="0" tIns="0" rIns="0" bIns="0" anchor="b" anchorCtr="0">
            <a:spAutoFit/>
          </a:bodyPr>
          <a:lstStyle>
            <a:lvl1pPr algn="r">
              <a:defRPr>
                <a:solidFill>
                  <a:srgbClr val="85C266"/>
                </a:solidFill>
              </a:defRPr>
            </a:lvl1pPr>
          </a:lstStyle>
          <a:p>
            <a:r>
              <a:rPr lang="de-DE" dirty="0"/>
              <a:t>KAPITEL</a:t>
            </a:r>
            <a:endParaRPr lang="en-US" dirty="0"/>
          </a:p>
        </p:txBody>
      </p:sp>
      <p:cxnSp>
        <p:nvCxnSpPr>
          <p:cNvPr id="7" name="Gerade Verbindung 6">
            <a:extLst>
              <a:ext uri="{FF2B5EF4-FFF2-40B4-BE49-F238E27FC236}">
                <a16:creationId xmlns:a16="http://schemas.microsoft.com/office/drawing/2014/main" id="{1758B578-71EF-DD50-E4F8-13A29EBB3043}"/>
              </a:ext>
            </a:extLst>
          </p:cNvPr>
          <p:cNvCxnSpPr>
            <a:cxnSpLocks/>
          </p:cNvCxnSpPr>
          <p:nvPr userDrawn="1"/>
        </p:nvCxnSpPr>
        <p:spPr>
          <a:xfrm flipV="1">
            <a:off x="4572000" y="1651000"/>
            <a:ext cx="0" cy="1663700"/>
          </a:xfrm>
          <a:prstGeom prst="line">
            <a:avLst/>
          </a:prstGeom>
          <a:ln w="76200">
            <a:solidFill>
              <a:srgbClr val="5CAD33"/>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50FB1E02-621F-82B3-6966-C4BBEB47DB93}"/>
              </a:ext>
            </a:extLst>
          </p:cNvPr>
          <p:cNvSpPr>
            <a:spLocks noGrp="1"/>
          </p:cNvSpPr>
          <p:nvPr>
            <p:ph type="body" idx="1" hasCustomPrompt="1"/>
          </p:nvPr>
        </p:nvSpPr>
        <p:spPr>
          <a:xfrm>
            <a:off x="4787901" y="1651001"/>
            <a:ext cx="3954458" cy="1663699"/>
          </a:xfrm>
        </p:spPr>
        <p:txBody>
          <a:bodyPr anchor="ctr" anchorCtr="0"/>
          <a:lstStyle>
            <a:lvl1pPr marL="0" indent="0">
              <a:lnSpc>
                <a:spcPts val="2460"/>
              </a:lnSpc>
              <a:spcBef>
                <a:spcPts val="0"/>
              </a:spcBef>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AT" dirty="0" err="1"/>
              <a:t>Lorem</a:t>
            </a:r>
            <a:r>
              <a:rPr lang="de-AT" dirty="0"/>
              <a:t> </a:t>
            </a:r>
            <a:r>
              <a:rPr lang="de-AT" dirty="0" err="1"/>
              <a:t>ipsum</a:t>
            </a:r>
            <a:r>
              <a:rPr lang="de-AT" dirty="0"/>
              <a:t> </a:t>
            </a:r>
            <a:r>
              <a:rPr lang="de-AT" dirty="0" err="1"/>
              <a:t>dolor</a:t>
            </a:r>
            <a:r>
              <a:rPr lang="de-AT" dirty="0"/>
              <a:t> </a:t>
            </a:r>
            <a:r>
              <a:rPr lang="de-AT" dirty="0" err="1"/>
              <a:t>sit</a:t>
            </a:r>
            <a:r>
              <a:rPr lang="de-AT" dirty="0"/>
              <a:t> </a:t>
            </a:r>
            <a:r>
              <a:rPr lang="de-AT" dirty="0" err="1"/>
              <a:t>amet</a:t>
            </a:r>
            <a:r>
              <a:rPr lang="de-AT" dirty="0"/>
              <a:t>, </a:t>
            </a:r>
            <a:r>
              <a:rPr lang="de-AT" dirty="0" err="1"/>
              <a:t>consectetuer</a:t>
            </a:r>
            <a:r>
              <a:rPr lang="de-AT" dirty="0"/>
              <a:t> </a:t>
            </a:r>
            <a:r>
              <a:rPr lang="de-AT" dirty="0" err="1"/>
              <a:t>adipiscing</a:t>
            </a:r>
            <a:r>
              <a:rPr lang="de-AT" dirty="0"/>
              <a:t> </a:t>
            </a:r>
            <a:r>
              <a:rPr lang="de-AT" dirty="0" err="1"/>
              <a:t>elit</a:t>
            </a:r>
            <a:r>
              <a:rPr lang="de-AT" dirty="0"/>
              <a:t>. </a:t>
            </a:r>
            <a:r>
              <a:rPr lang="de-AT" dirty="0" err="1"/>
              <a:t>Aenean</a:t>
            </a:r>
            <a:r>
              <a:rPr lang="de-AT" dirty="0"/>
              <a:t> commodo </a:t>
            </a:r>
            <a:r>
              <a:rPr lang="de-AT" dirty="0" err="1"/>
              <a:t>ligula</a:t>
            </a:r>
            <a:r>
              <a:rPr lang="de-AT" dirty="0"/>
              <a:t> </a:t>
            </a:r>
            <a:r>
              <a:rPr lang="de-AT" dirty="0" err="1"/>
              <a:t>eget</a:t>
            </a:r>
            <a:r>
              <a:rPr lang="de-AT" dirty="0"/>
              <a:t> </a:t>
            </a:r>
            <a:r>
              <a:rPr lang="de-AT" dirty="0" err="1"/>
              <a:t>dolor</a:t>
            </a:r>
            <a:r>
              <a:rPr lang="de-AT" dirty="0"/>
              <a:t>. </a:t>
            </a:r>
          </a:p>
          <a:p>
            <a:pPr lvl="0"/>
            <a:r>
              <a:rPr lang="de-AT" dirty="0" err="1"/>
              <a:t>Aenean</a:t>
            </a:r>
            <a:r>
              <a:rPr lang="de-AT" dirty="0"/>
              <a:t> </a:t>
            </a:r>
            <a:r>
              <a:rPr lang="de-AT" dirty="0" err="1"/>
              <a:t>massa</a:t>
            </a:r>
            <a:r>
              <a:rPr lang="de-AT" dirty="0"/>
              <a:t>.</a:t>
            </a:r>
            <a:endParaRPr lang="de-DE" dirty="0"/>
          </a:p>
        </p:txBody>
      </p:sp>
      <p:sp>
        <p:nvSpPr>
          <p:cNvPr id="19" name="Textplatzhalter 7">
            <a:extLst>
              <a:ext uri="{FF2B5EF4-FFF2-40B4-BE49-F238E27FC236}">
                <a16:creationId xmlns:a16="http://schemas.microsoft.com/office/drawing/2014/main" id="{DDA0B9B4-A9EC-782C-AF43-754AD6D6BBC0}"/>
              </a:ext>
            </a:extLst>
          </p:cNvPr>
          <p:cNvSpPr>
            <a:spLocks noGrp="1"/>
          </p:cNvSpPr>
          <p:nvPr>
            <p:ph type="body" sz="quarter" idx="10" hasCustomPrompt="1"/>
          </p:nvPr>
        </p:nvSpPr>
        <p:spPr>
          <a:xfrm>
            <a:off x="628650" y="2482850"/>
            <a:ext cx="3727450" cy="457048"/>
          </a:xfrm>
        </p:spPr>
        <p:txBody>
          <a:bodyPr lIns="0" tIns="0" rIns="0" bIns="0">
            <a:spAutoFit/>
          </a:bodyPr>
          <a:lstStyle>
            <a:lvl1pPr marL="0" indent="0" algn="r">
              <a:lnSpc>
                <a:spcPct val="90000"/>
              </a:lnSpc>
              <a:buNone/>
              <a:defRPr sz="3300" b="1" i="0">
                <a:solidFill>
                  <a:srgbClr val="0D2600"/>
                </a:solidFill>
                <a:latin typeface="Arsenal" pitchFamily="2" charset="77"/>
                <a:cs typeface="Arial" panose="020B0604020202020204" pitchFamily="34" charset="0"/>
              </a:defRPr>
            </a:lvl1pPr>
          </a:lstStyle>
          <a:p>
            <a:pPr lvl="0"/>
            <a:r>
              <a:rPr lang="de-DE" dirty="0"/>
              <a:t>HEADLINE</a:t>
            </a:r>
          </a:p>
        </p:txBody>
      </p:sp>
      <p:sp>
        <p:nvSpPr>
          <p:cNvPr id="6" name="Date Placeholder 3">
            <a:extLst>
              <a:ext uri="{FF2B5EF4-FFF2-40B4-BE49-F238E27FC236}">
                <a16:creationId xmlns:a16="http://schemas.microsoft.com/office/drawing/2014/main" id="{B777E1FB-90ED-11C0-45B8-0102048445AD}"/>
              </a:ext>
            </a:extLst>
          </p:cNvPr>
          <p:cNvSpPr>
            <a:spLocks noGrp="1"/>
          </p:cNvSpPr>
          <p:nvPr>
            <p:ph type="dt" sz="half" idx="2"/>
          </p:nvPr>
        </p:nvSpPr>
        <p:spPr>
          <a:xfrm>
            <a:off x="7614847" y="4837288"/>
            <a:ext cx="921691" cy="138499"/>
          </a:xfrm>
          <a:prstGeom prst="rect">
            <a:avLst/>
          </a:prstGeom>
        </p:spPr>
        <p:txBody>
          <a:bodyPr vert="horz" lIns="0" tIns="0" rIns="0" bIns="0" rtlCol="0" anchor="ctr"/>
          <a:lstStyle>
            <a:lvl1pPr algn="r">
              <a:defRPr sz="900" b="0" i="0">
                <a:solidFill>
                  <a:schemeClr val="bg1"/>
                </a:solidFill>
                <a:latin typeface="Arsenal" pitchFamily="2" charset="77"/>
                <a:cs typeface="Arial" panose="020B0604020202020204" pitchFamily="34" charset="0"/>
              </a:defRPr>
            </a:lvl1pPr>
          </a:lstStyle>
          <a:p>
            <a:fld id="{7228F633-AFC6-DA42-8974-F4286E4D0ECE}" type="datetime1">
              <a:rPr lang="de-AT" smtClean="0"/>
              <a:pPr/>
              <a:t>08.05.2024</a:t>
            </a:fld>
            <a:endParaRPr lang="de-DE" dirty="0"/>
          </a:p>
        </p:txBody>
      </p:sp>
    </p:spTree>
    <p:extLst>
      <p:ext uri="{BB962C8B-B14F-4D97-AF65-F5344CB8AC3E}">
        <p14:creationId xmlns:p14="http://schemas.microsoft.com/office/powerpoint/2010/main" val="2449416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Kapitel ohne Bild links">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3C015A1C-4E48-7AB5-1B73-20E5D933DAF4}"/>
              </a:ext>
            </a:extLst>
          </p:cNvPr>
          <p:cNvSpPr/>
          <p:nvPr userDrawn="1"/>
        </p:nvSpPr>
        <p:spPr>
          <a:xfrm>
            <a:off x="-2" y="0"/>
            <a:ext cx="4572000" cy="5143500"/>
          </a:xfrm>
          <a:prstGeom prst="rect">
            <a:avLst/>
          </a:prstGeom>
          <a:solidFill>
            <a:srgbClr val="85C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le 1"/>
          <p:cNvSpPr>
            <a:spLocks noGrp="1"/>
          </p:cNvSpPr>
          <p:nvPr>
            <p:ph type="title" hasCustomPrompt="1"/>
          </p:nvPr>
        </p:nvSpPr>
        <p:spPr>
          <a:xfrm>
            <a:off x="4845050" y="2000478"/>
            <a:ext cx="3727450" cy="457048"/>
          </a:xfrm>
          <a:noFill/>
        </p:spPr>
        <p:txBody>
          <a:bodyPr lIns="0" tIns="0" rIns="0" bIns="0" anchor="b" anchorCtr="0">
            <a:spAutoFit/>
          </a:bodyPr>
          <a:lstStyle>
            <a:lvl1pPr algn="l">
              <a:defRPr>
                <a:solidFill>
                  <a:srgbClr val="85C266"/>
                </a:solidFill>
              </a:defRPr>
            </a:lvl1pPr>
          </a:lstStyle>
          <a:p>
            <a:r>
              <a:rPr lang="de-DE" dirty="0"/>
              <a:t>KAPITEL</a:t>
            </a:r>
            <a:endParaRPr lang="en-US" dirty="0"/>
          </a:p>
        </p:txBody>
      </p:sp>
      <p:cxnSp>
        <p:nvCxnSpPr>
          <p:cNvPr id="7" name="Gerade Verbindung 6">
            <a:extLst>
              <a:ext uri="{FF2B5EF4-FFF2-40B4-BE49-F238E27FC236}">
                <a16:creationId xmlns:a16="http://schemas.microsoft.com/office/drawing/2014/main" id="{1758B578-71EF-DD50-E4F8-13A29EBB3043}"/>
              </a:ext>
            </a:extLst>
          </p:cNvPr>
          <p:cNvCxnSpPr>
            <a:cxnSpLocks/>
          </p:cNvCxnSpPr>
          <p:nvPr userDrawn="1"/>
        </p:nvCxnSpPr>
        <p:spPr>
          <a:xfrm flipV="1">
            <a:off x="4572000" y="1651000"/>
            <a:ext cx="0" cy="1663700"/>
          </a:xfrm>
          <a:prstGeom prst="line">
            <a:avLst/>
          </a:prstGeom>
          <a:ln w="76200">
            <a:solidFill>
              <a:srgbClr val="5CAD33"/>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50FB1E02-621F-82B3-6966-C4BBEB47DB93}"/>
              </a:ext>
            </a:extLst>
          </p:cNvPr>
          <p:cNvSpPr>
            <a:spLocks noGrp="1"/>
          </p:cNvSpPr>
          <p:nvPr>
            <p:ph type="body" idx="1" hasCustomPrompt="1"/>
          </p:nvPr>
        </p:nvSpPr>
        <p:spPr>
          <a:xfrm>
            <a:off x="344493" y="1651001"/>
            <a:ext cx="3954458" cy="1663700"/>
          </a:xfrm>
        </p:spPr>
        <p:txBody>
          <a:bodyPr anchor="ctr" anchorCtr="0"/>
          <a:lstStyle>
            <a:lvl1pPr marL="0" indent="0" algn="r">
              <a:lnSpc>
                <a:spcPts val="2460"/>
              </a:lnSpc>
              <a:spcBef>
                <a:spcPts val="0"/>
              </a:spcBef>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AT" dirty="0" err="1"/>
              <a:t>Lorem</a:t>
            </a:r>
            <a:r>
              <a:rPr lang="de-AT" dirty="0"/>
              <a:t> </a:t>
            </a:r>
            <a:r>
              <a:rPr lang="de-AT" dirty="0" err="1"/>
              <a:t>ipsum</a:t>
            </a:r>
            <a:r>
              <a:rPr lang="de-AT" dirty="0"/>
              <a:t> </a:t>
            </a:r>
            <a:r>
              <a:rPr lang="de-AT" dirty="0" err="1"/>
              <a:t>dolor</a:t>
            </a:r>
            <a:r>
              <a:rPr lang="de-AT" dirty="0"/>
              <a:t> </a:t>
            </a:r>
            <a:r>
              <a:rPr lang="de-AT" dirty="0" err="1"/>
              <a:t>sit</a:t>
            </a:r>
            <a:r>
              <a:rPr lang="de-AT" dirty="0"/>
              <a:t> </a:t>
            </a:r>
            <a:r>
              <a:rPr lang="de-AT" dirty="0" err="1"/>
              <a:t>amet</a:t>
            </a:r>
            <a:r>
              <a:rPr lang="de-AT" dirty="0"/>
              <a:t>, </a:t>
            </a:r>
            <a:r>
              <a:rPr lang="de-AT" dirty="0" err="1"/>
              <a:t>consectetuer</a:t>
            </a:r>
            <a:r>
              <a:rPr lang="de-AT" dirty="0"/>
              <a:t> </a:t>
            </a:r>
            <a:r>
              <a:rPr lang="de-AT" dirty="0" err="1"/>
              <a:t>adipiscing</a:t>
            </a:r>
            <a:r>
              <a:rPr lang="de-AT" dirty="0"/>
              <a:t> </a:t>
            </a:r>
            <a:r>
              <a:rPr lang="de-AT" dirty="0" err="1"/>
              <a:t>elit</a:t>
            </a:r>
            <a:r>
              <a:rPr lang="de-AT" dirty="0"/>
              <a:t>. </a:t>
            </a:r>
            <a:r>
              <a:rPr lang="de-AT" dirty="0" err="1"/>
              <a:t>Aenean</a:t>
            </a:r>
            <a:r>
              <a:rPr lang="de-AT" dirty="0"/>
              <a:t> commodo </a:t>
            </a:r>
            <a:r>
              <a:rPr lang="de-AT" dirty="0" err="1"/>
              <a:t>ligula</a:t>
            </a:r>
            <a:r>
              <a:rPr lang="de-AT" dirty="0"/>
              <a:t> </a:t>
            </a:r>
            <a:r>
              <a:rPr lang="de-AT" dirty="0" err="1"/>
              <a:t>eget</a:t>
            </a:r>
            <a:r>
              <a:rPr lang="de-AT" dirty="0"/>
              <a:t> </a:t>
            </a:r>
            <a:r>
              <a:rPr lang="de-AT" dirty="0" err="1"/>
              <a:t>dolor</a:t>
            </a:r>
            <a:r>
              <a:rPr lang="de-AT" dirty="0"/>
              <a:t>. </a:t>
            </a:r>
          </a:p>
          <a:p>
            <a:pPr lvl="0"/>
            <a:r>
              <a:rPr lang="de-AT" dirty="0" err="1"/>
              <a:t>Aenean</a:t>
            </a:r>
            <a:r>
              <a:rPr lang="de-AT" dirty="0"/>
              <a:t> </a:t>
            </a:r>
            <a:r>
              <a:rPr lang="de-AT" dirty="0" err="1"/>
              <a:t>massa</a:t>
            </a:r>
            <a:r>
              <a:rPr lang="de-AT" dirty="0"/>
              <a:t>.</a:t>
            </a:r>
            <a:endParaRPr lang="de-DE" dirty="0"/>
          </a:p>
        </p:txBody>
      </p:sp>
      <p:sp>
        <p:nvSpPr>
          <p:cNvPr id="8" name="Textplatzhalter 7">
            <a:extLst>
              <a:ext uri="{FF2B5EF4-FFF2-40B4-BE49-F238E27FC236}">
                <a16:creationId xmlns:a16="http://schemas.microsoft.com/office/drawing/2014/main" id="{EFB4C6EC-9A64-D135-D3BB-29AF06A45E85}"/>
              </a:ext>
            </a:extLst>
          </p:cNvPr>
          <p:cNvSpPr>
            <a:spLocks noGrp="1"/>
          </p:cNvSpPr>
          <p:nvPr>
            <p:ph type="body" sz="quarter" idx="10" hasCustomPrompt="1"/>
          </p:nvPr>
        </p:nvSpPr>
        <p:spPr>
          <a:xfrm>
            <a:off x="4845050" y="2482850"/>
            <a:ext cx="3727450" cy="482600"/>
          </a:xfrm>
        </p:spPr>
        <p:txBody>
          <a:bodyPr lIns="0" tIns="0" rIns="0" bIns="0">
            <a:noAutofit/>
          </a:bodyPr>
          <a:lstStyle>
            <a:lvl1pPr marL="0" indent="0">
              <a:lnSpc>
                <a:spcPct val="90000"/>
              </a:lnSpc>
              <a:buNone/>
              <a:defRPr sz="3300" b="1" i="0">
                <a:solidFill>
                  <a:srgbClr val="0D2600"/>
                </a:solidFill>
                <a:latin typeface="Arsenal" pitchFamily="2" charset="77"/>
                <a:cs typeface="Arial" panose="020B0604020202020204" pitchFamily="34" charset="0"/>
              </a:defRPr>
            </a:lvl1pPr>
          </a:lstStyle>
          <a:p>
            <a:pPr lvl="0"/>
            <a:r>
              <a:rPr lang="de-DE" dirty="0"/>
              <a:t>HEADLINE</a:t>
            </a:r>
          </a:p>
        </p:txBody>
      </p:sp>
      <p:sp>
        <p:nvSpPr>
          <p:cNvPr id="3" name="Date Placeholder 3">
            <a:extLst>
              <a:ext uri="{FF2B5EF4-FFF2-40B4-BE49-F238E27FC236}">
                <a16:creationId xmlns:a16="http://schemas.microsoft.com/office/drawing/2014/main" id="{EAD09395-E8C5-B58B-6F9D-0C9E52A44CD5}"/>
              </a:ext>
            </a:extLst>
          </p:cNvPr>
          <p:cNvSpPr>
            <a:spLocks noGrp="1"/>
          </p:cNvSpPr>
          <p:nvPr>
            <p:ph type="dt" sz="half" idx="2"/>
          </p:nvPr>
        </p:nvSpPr>
        <p:spPr>
          <a:xfrm>
            <a:off x="7614847" y="4837288"/>
            <a:ext cx="921691" cy="138499"/>
          </a:xfrm>
          <a:prstGeom prst="rect">
            <a:avLst/>
          </a:prstGeom>
        </p:spPr>
        <p:txBody>
          <a:bodyPr vert="horz" lIns="0" tIns="0" rIns="0" bIns="0" rtlCol="0" anchor="ctr"/>
          <a:lstStyle>
            <a:lvl1pPr algn="r">
              <a:defRPr sz="900" b="0" i="0">
                <a:solidFill>
                  <a:schemeClr val="tx1"/>
                </a:solidFill>
                <a:latin typeface="Arsenal" pitchFamily="2" charset="77"/>
                <a:cs typeface="Arial" panose="020B0604020202020204" pitchFamily="34" charset="0"/>
              </a:defRPr>
            </a:lvl1pPr>
          </a:lstStyle>
          <a:p>
            <a:fld id="{7228F633-AFC6-DA42-8974-F4286E4D0ECE}" type="datetime1">
              <a:rPr lang="de-AT" smtClean="0"/>
              <a:pPr/>
              <a:t>08.05.2024</a:t>
            </a:fld>
            <a:endParaRPr lang="de-DE" dirty="0"/>
          </a:p>
        </p:txBody>
      </p:sp>
      <p:sp>
        <p:nvSpPr>
          <p:cNvPr id="6" name="Textfeld 5">
            <a:extLst>
              <a:ext uri="{FF2B5EF4-FFF2-40B4-BE49-F238E27FC236}">
                <a16:creationId xmlns:a16="http://schemas.microsoft.com/office/drawing/2014/main" id="{851EC663-91BB-0B29-DAFD-639D693D8D84}"/>
              </a:ext>
            </a:extLst>
          </p:cNvPr>
          <p:cNvSpPr txBox="1"/>
          <p:nvPr userDrawn="1"/>
        </p:nvSpPr>
        <p:spPr>
          <a:xfrm>
            <a:off x="623888" y="4834999"/>
            <a:ext cx="1613474" cy="140788"/>
          </a:xfrm>
          <a:prstGeom prst="rect">
            <a:avLst/>
          </a:prstGeom>
          <a:noFill/>
        </p:spPr>
        <p:txBody>
          <a:bodyPr vert="horz" wrap="square" lIns="0" tIns="0" rIns="0" bIns="0" rtlCol="0" anchor="t" anchorCtr="0">
            <a:spAutoFit/>
          </a:bodyPr>
          <a:lstStyle/>
          <a:p>
            <a:r>
              <a:rPr lang="de-DE" sz="900" b="1" i="0" dirty="0">
                <a:solidFill>
                  <a:schemeClr val="bg1"/>
                </a:solidFill>
                <a:latin typeface="Arsenal" pitchFamily="2" charset="77"/>
                <a:cs typeface="Arial" panose="020B0604020202020204" pitchFamily="34" charset="0"/>
              </a:rPr>
              <a:t>WIFI Oberösterreich | wifi.at/</a:t>
            </a:r>
            <a:r>
              <a:rPr lang="de-DE" sz="900" b="1" i="0" dirty="0" err="1">
                <a:solidFill>
                  <a:schemeClr val="bg1"/>
                </a:solidFill>
                <a:latin typeface="Arsenal" pitchFamily="2" charset="77"/>
                <a:cs typeface="Arial" panose="020B0604020202020204" pitchFamily="34" charset="0"/>
              </a:rPr>
              <a:t>ooe</a:t>
            </a:r>
            <a:endParaRPr lang="de-DE" sz="900" b="1" i="0" dirty="0">
              <a:solidFill>
                <a:schemeClr val="bg1"/>
              </a:solidFill>
              <a:latin typeface="Arsenal" pitchFamily="2" charset="77"/>
              <a:cs typeface="Arial" panose="020B0604020202020204" pitchFamily="34" charset="0"/>
            </a:endParaRPr>
          </a:p>
        </p:txBody>
      </p:sp>
      <p:pic>
        <p:nvPicPr>
          <p:cNvPr id="11" name="Grafik 10" descr="Ein Bild, das Text, Schrift, Logo, Grafiken enthält.&#10;&#10;Automatisch generierte Beschreibung">
            <a:extLst>
              <a:ext uri="{FF2B5EF4-FFF2-40B4-BE49-F238E27FC236}">
                <a16:creationId xmlns:a16="http://schemas.microsoft.com/office/drawing/2014/main" id="{B433CD31-F55E-2628-9E23-87E813EDA01C}"/>
              </a:ext>
            </a:extLst>
          </p:cNvPr>
          <p:cNvPicPr>
            <a:picLocks noChangeAspect="1"/>
          </p:cNvPicPr>
          <p:nvPr userDrawn="1"/>
        </p:nvPicPr>
        <p:blipFill>
          <a:blip r:embed="rId2"/>
          <a:stretch>
            <a:fillRect/>
          </a:stretch>
        </p:blipFill>
        <p:spPr>
          <a:xfrm>
            <a:off x="130943" y="4639288"/>
            <a:ext cx="314177" cy="396000"/>
          </a:xfrm>
          <a:prstGeom prst="rect">
            <a:avLst/>
          </a:prstGeom>
        </p:spPr>
      </p:pic>
    </p:spTree>
    <p:extLst>
      <p:ext uri="{BB962C8B-B14F-4D97-AF65-F5344CB8AC3E}">
        <p14:creationId xmlns:p14="http://schemas.microsoft.com/office/powerpoint/2010/main" val="2398811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mit Bild/Bulletpoints">
    <p:spTree>
      <p:nvGrpSpPr>
        <p:cNvPr id="1" name=""/>
        <p:cNvGrpSpPr/>
        <p:nvPr/>
      </p:nvGrpSpPr>
      <p:grpSpPr>
        <a:xfrm>
          <a:off x="0" y="0"/>
          <a:ext cx="0" cy="0"/>
          <a:chOff x="0" y="0"/>
          <a:chExt cx="0" cy="0"/>
        </a:xfrm>
      </p:grpSpPr>
      <p:sp>
        <p:nvSpPr>
          <p:cNvPr id="10" name="Bildplatzhalter 9">
            <a:extLst>
              <a:ext uri="{FF2B5EF4-FFF2-40B4-BE49-F238E27FC236}">
                <a16:creationId xmlns:a16="http://schemas.microsoft.com/office/drawing/2014/main" id="{2D3D8B9E-4B9C-5943-EB9A-4BF8BCB7B4D1}"/>
              </a:ext>
            </a:extLst>
          </p:cNvPr>
          <p:cNvSpPr>
            <a:spLocks noGrp="1"/>
          </p:cNvSpPr>
          <p:nvPr>
            <p:ph type="pic" sz="quarter" idx="21"/>
          </p:nvPr>
        </p:nvSpPr>
        <p:spPr>
          <a:xfrm>
            <a:off x="0" y="0"/>
            <a:ext cx="3048000" cy="5143500"/>
          </a:xfrm>
        </p:spPr>
        <p:txBody>
          <a:bodyPr/>
          <a:lstStyle>
            <a:lvl1pPr marL="0" indent="0">
              <a:buNone/>
              <a:defRPr/>
            </a:lvl1pPr>
          </a:lstStyle>
          <a:p>
            <a:r>
              <a:rPr lang="de-DE"/>
              <a:t>Bild durch Klicken auf Symbol hinzufügen</a:t>
            </a:r>
            <a:endParaRPr lang="de-DE" dirty="0"/>
          </a:p>
        </p:txBody>
      </p:sp>
      <p:sp>
        <p:nvSpPr>
          <p:cNvPr id="15" name="Text Placeholder 2">
            <a:extLst>
              <a:ext uri="{FF2B5EF4-FFF2-40B4-BE49-F238E27FC236}">
                <a16:creationId xmlns:a16="http://schemas.microsoft.com/office/drawing/2014/main" id="{50FB1E02-621F-82B3-6966-C4BBEB47DB93}"/>
              </a:ext>
            </a:extLst>
          </p:cNvPr>
          <p:cNvSpPr>
            <a:spLocks noGrp="1"/>
          </p:cNvSpPr>
          <p:nvPr>
            <p:ph type="body" idx="1" hasCustomPrompt="1"/>
          </p:nvPr>
        </p:nvSpPr>
        <p:spPr>
          <a:xfrm>
            <a:off x="3416935" y="934720"/>
            <a:ext cx="2679067" cy="853432"/>
          </a:xfrm>
          <a:noFill/>
        </p:spPr>
        <p:txBody>
          <a:bodyPr lIns="0" tIns="0" rIns="0" bIns="0" anchor="t" anchorCtr="0">
            <a:normAutofit/>
          </a:bodyPr>
          <a:lstStyle>
            <a:lvl1pPr marL="0" indent="0" algn="l">
              <a:lnSpc>
                <a:spcPct val="100000"/>
              </a:lnSpc>
              <a:spcBef>
                <a:spcPts val="0"/>
              </a:spcBef>
              <a:buNone/>
              <a:defRPr sz="1100">
                <a:solidFill>
                  <a:srgbClr val="66666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AT" dirty="0"/>
              <a:t>Cum </a:t>
            </a:r>
            <a:r>
              <a:rPr lang="de-AT" dirty="0" err="1"/>
              <a:t>sociis</a:t>
            </a:r>
            <a:r>
              <a:rPr lang="de-AT" dirty="0"/>
              <a:t> </a:t>
            </a:r>
            <a:r>
              <a:rPr lang="de-AT" dirty="0" err="1"/>
              <a:t>natoque</a:t>
            </a:r>
            <a:r>
              <a:rPr lang="de-AT" dirty="0"/>
              <a:t> </a:t>
            </a:r>
            <a:r>
              <a:rPr lang="de-AT" dirty="0" err="1"/>
              <a:t>penatibus</a:t>
            </a:r>
            <a:r>
              <a:rPr lang="de-AT" dirty="0"/>
              <a:t> et </a:t>
            </a:r>
            <a:r>
              <a:rPr lang="de-AT" dirty="0" err="1"/>
              <a:t>magnis</a:t>
            </a:r>
            <a:r>
              <a:rPr lang="de-AT" dirty="0"/>
              <a:t> </a:t>
            </a:r>
            <a:r>
              <a:rPr lang="de-AT" dirty="0" err="1"/>
              <a:t>dis</a:t>
            </a:r>
            <a:r>
              <a:rPr lang="de-AT" dirty="0"/>
              <a:t> </a:t>
            </a:r>
            <a:r>
              <a:rPr lang="de-AT" dirty="0" err="1"/>
              <a:t>parturient</a:t>
            </a:r>
            <a:r>
              <a:rPr lang="de-AT" dirty="0"/>
              <a:t> </a:t>
            </a:r>
            <a:r>
              <a:rPr lang="de-AT" dirty="0" err="1"/>
              <a:t>montes</a:t>
            </a:r>
            <a:r>
              <a:rPr lang="de-AT" dirty="0"/>
              <a:t>, </a:t>
            </a:r>
            <a:r>
              <a:rPr lang="de-AT" dirty="0" err="1"/>
              <a:t>nascetur</a:t>
            </a:r>
            <a:r>
              <a:rPr lang="de-AT" dirty="0"/>
              <a:t> </a:t>
            </a:r>
            <a:r>
              <a:rPr lang="de-AT" dirty="0" err="1"/>
              <a:t>ridiculus</a:t>
            </a:r>
            <a:r>
              <a:rPr lang="de-AT" dirty="0"/>
              <a:t> </a:t>
            </a:r>
            <a:r>
              <a:rPr lang="de-AT" dirty="0" err="1"/>
              <a:t>mus</a:t>
            </a:r>
            <a:r>
              <a:rPr lang="de-AT" dirty="0"/>
              <a:t>. </a:t>
            </a:r>
            <a:r>
              <a:rPr lang="de-AT" dirty="0" err="1"/>
              <a:t>onsequat</a:t>
            </a:r>
            <a:r>
              <a:rPr lang="de-AT" dirty="0"/>
              <a:t> </a:t>
            </a:r>
            <a:r>
              <a:rPr lang="de-AT" dirty="0" err="1"/>
              <a:t>vitae</a:t>
            </a:r>
            <a:r>
              <a:rPr lang="de-AT" dirty="0"/>
              <a:t>, </a:t>
            </a:r>
            <a:r>
              <a:rPr lang="de-AT" dirty="0" err="1"/>
              <a:t>eleifend</a:t>
            </a:r>
            <a:r>
              <a:rPr lang="de-AT" dirty="0"/>
              <a:t> </a:t>
            </a:r>
            <a:r>
              <a:rPr lang="de-AT" dirty="0" err="1"/>
              <a:t>ac</a:t>
            </a:r>
            <a:r>
              <a:rPr lang="de-AT" dirty="0"/>
              <a:t>.</a:t>
            </a:r>
            <a:endParaRPr lang="de-DE" dirty="0"/>
          </a:p>
        </p:txBody>
      </p:sp>
      <p:sp>
        <p:nvSpPr>
          <p:cNvPr id="14" name="Text Placeholder 2">
            <a:extLst>
              <a:ext uri="{FF2B5EF4-FFF2-40B4-BE49-F238E27FC236}">
                <a16:creationId xmlns:a16="http://schemas.microsoft.com/office/drawing/2014/main" id="{DCB3322D-BA3B-87AA-27F1-09890790275E}"/>
              </a:ext>
            </a:extLst>
          </p:cNvPr>
          <p:cNvSpPr>
            <a:spLocks noGrp="1"/>
          </p:cNvSpPr>
          <p:nvPr>
            <p:ph type="body" idx="10" hasCustomPrompt="1"/>
          </p:nvPr>
        </p:nvSpPr>
        <p:spPr>
          <a:xfrm>
            <a:off x="3416935" y="2397760"/>
            <a:ext cx="2679067" cy="853432"/>
          </a:xfrm>
          <a:noFill/>
        </p:spPr>
        <p:txBody>
          <a:bodyPr lIns="0" tIns="0" rIns="0" bIns="0" anchor="t" anchorCtr="0">
            <a:normAutofit/>
          </a:bodyPr>
          <a:lstStyle>
            <a:lvl1pPr marL="0" indent="0" algn="l">
              <a:lnSpc>
                <a:spcPct val="100000"/>
              </a:lnSpc>
              <a:spcBef>
                <a:spcPts val="0"/>
              </a:spcBef>
              <a:buNone/>
              <a:defRPr sz="1100">
                <a:solidFill>
                  <a:srgbClr val="66666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AT" dirty="0" err="1"/>
              <a:t>Nullam</a:t>
            </a:r>
            <a:r>
              <a:rPr lang="de-AT" dirty="0"/>
              <a:t> </a:t>
            </a:r>
            <a:r>
              <a:rPr lang="de-AT" dirty="0" err="1"/>
              <a:t>dictum</a:t>
            </a:r>
            <a:r>
              <a:rPr lang="de-AT" dirty="0"/>
              <a:t> </a:t>
            </a:r>
            <a:r>
              <a:rPr lang="de-AT" dirty="0" err="1"/>
              <a:t>felis</a:t>
            </a:r>
            <a:r>
              <a:rPr lang="de-AT" dirty="0"/>
              <a:t> </a:t>
            </a:r>
            <a:r>
              <a:rPr lang="de-AT" dirty="0" err="1"/>
              <a:t>eu</a:t>
            </a:r>
            <a:r>
              <a:rPr lang="de-AT" dirty="0"/>
              <a:t> pede </a:t>
            </a:r>
            <a:r>
              <a:rPr lang="de-AT" dirty="0" err="1"/>
              <a:t>mollis</a:t>
            </a:r>
            <a:r>
              <a:rPr lang="de-AT" dirty="0"/>
              <a:t> </a:t>
            </a:r>
            <a:r>
              <a:rPr lang="de-AT" dirty="0" err="1"/>
              <a:t>pretium</a:t>
            </a:r>
            <a:r>
              <a:rPr lang="de-AT" dirty="0"/>
              <a:t>. Integer </a:t>
            </a:r>
            <a:r>
              <a:rPr lang="de-AT" dirty="0" err="1"/>
              <a:t>autque</a:t>
            </a:r>
            <a:r>
              <a:rPr lang="de-AT" dirty="0"/>
              <a:t> </a:t>
            </a:r>
            <a:r>
              <a:rPr lang="de-AT" dirty="0" err="1"/>
              <a:t>tincidunt</a:t>
            </a:r>
            <a:r>
              <a:rPr lang="de-AT" dirty="0"/>
              <a:t>. </a:t>
            </a:r>
            <a:r>
              <a:rPr lang="de-AT" dirty="0" err="1"/>
              <a:t>Cras</a:t>
            </a:r>
            <a:r>
              <a:rPr lang="de-AT" dirty="0"/>
              <a:t> </a:t>
            </a:r>
            <a:r>
              <a:rPr lang="de-AT" dirty="0" err="1"/>
              <a:t>dapibus</a:t>
            </a:r>
            <a:r>
              <a:rPr lang="de-AT" dirty="0"/>
              <a:t> </a:t>
            </a:r>
            <a:r>
              <a:rPr lang="de-AT" dirty="0" err="1"/>
              <a:t>onsequat</a:t>
            </a:r>
            <a:r>
              <a:rPr lang="de-AT" dirty="0"/>
              <a:t> </a:t>
            </a:r>
            <a:r>
              <a:rPr lang="de-AT" dirty="0" err="1"/>
              <a:t>vitae</a:t>
            </a:r>
            <a:r>
              <a:rPr lang="de-AT" dirty="0"/>
              <a:t>, </a:t>
            </a:r>
            <a:r>
              <a:rPr lang="de-AT" dirty="0" err="1"/>
              <a:t>eleifend</a:t>
            </a:r>
            <a:r>
              <a:rPr lang="de-AT" dirty="0"/>
              <a:t> </a:t>
            </a:r>
            <a:r>
              <a:rPr lang="de-AT" dirty="0" err="1"/>
              <a:t>ac</a:t>
            </a:r>
            <a:r>
              <a:rPr lang="de-AT" dirty="0"/>
              <a:t>, </a:t>
            </a:r>
            <a:r>
              <a:rPr lang="de-AT" dirty="0" err="1"/>
              <a:t>enim</a:t>
            </a:r>
            <a:r>
              <a:rPr lang="de-AT" dirty="0"/>
              <a:t>. </a:t>
            </a:r>
            <a:endParaRPr lang="de-DE" dirty="0"/>
          </a:p>
        </p:txBody>
      </p:sp>
      <p:sp>
        <p:nvSpPr>
          <p:cNvPr id="18" name="Text Placeholder 2">
            <a:extLst>
              <a:ext uri="{FF2B5EF4-FFF2-40B4-BE49-F238E27FC236}">
                <a16:creationId xmlns:a16="http://schemas.microsoft.com/office/drawing/2014/main" id="{06948F09-33BA-4D93-0895-9E0547132D49}"/>
              </a:ext>
            </a:extLst>
          </p:cNvPr>
          <p:cNvSpPr>
            <a:spLocks noGrp="1"/>
          </p:cNvSpPr>
          <p:nvPr>
            <p:ph type="body" idx="11" hasCustomPrompt="1"/>
          </p:nvPr>
        </p:nvSpPr>
        <p:spPr>
          <a:xfrm>
            <a:off x="3416935" y="3860800"/>
            <a:ext cx="2679067" cy="853432"/>
          </a:xfrm>
          <a:noFill/>
        </p:spPr>
        <p:txBody>
          <a:bodyPr lIns="0" tIns="0" rIns="0" bIns="0" anchor="t" anchorCtr="0">
            <a:normAutofit/>
          </a:bodyPr>
          <a:lstStyle>
            <a:lvl1pPr marL="0" indent="0" algn="l">
              <a:lnSpc>
                <a:spcPct val="100000"/>
              </a:lnSpc>
              <a:spcBef>
                <a:spcPts val="0"/>
              </a:spcBef>
              <a:buNone/>
              <a:defRPr sz="1100">
                <a:solidFill>
                  <a:srgbClr val="66666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AT" dirty="0"/>
              <a:t>Maecenas </a:t>
            </a:r>
            <a:r>
              <a:rPr lang="de-AT" dirty="0" err="1"/>
              <a:t>tempus</a:t>
            </a:r>
            <a:r>
              <a:rPr lang="de-AT" dirty="0"/>
              <a:t>, </a:t>
            </a:r>
            <a:r>
              <a:rPr lang="de-AT" dirty="0" err="1"/>
              <a:t>tellus</a:t>
            </a:r>
            <a:r>
              <a:rPr lang="de-AT" dirty="0"/>
              <a:t> </a:t>
            </a:r>
            <a:r>
              <a:rPr lang="de-AT" dirty="0" err="1"/>
              <a:t>eget</a:t>
            </a:r>
            <a:r>
              <a:rPr lang="de-AT" dirty="0"/>
              <a:t> </a:t>
            </a:r>
            <a:r>
              <a:rPr lang="de-AT" dirty="0" err="1"/>
              <a:t>condimentum</a:t>
            </a:r>
            <a:r>
              <a:rPr lang="de-AT" dirty="0"/>
              <a:t> </a:t>
            </a:r>
            <a:r>
              <a:rPr lang="de-AT" dirty="0" err="1"/>
              <a:t>rhoncus</a:t>
            </a:r>
            <a:r>
              <a:rPr lang="de-AT" dirty="0"/>
              <a:t>, </a:t>
            </a:r>
            <a:r>
              <a:rPr lang="de-AT" dirty="0" err="1"/>
              <a:t>sem</a:t>
            </a:r>
            <a:r>
              <a:rPr lang="de-AT" dirty="0"/>
              <a:t> quam </a:t>
            </a:r>
            <a:r>
              <a:rPr lang="de-AT" dirty="0" err="1"/>
              <a:t>sit</a:t>
            </a:r>
            <a:r>
              <a:rPr lang="de-AT" dirty="0"/>
              <a:t> </a:t>
            </a:r>
            <a:r>
              <a:rPr lang="de-AT" dirty="0" err="1"/>
              <a:t>amet</a:t>
            </a:r>
            <a:r>
              <a:rPr lang="de-AT" dirty="0"/>
              <a:t> </a:t>
            </a:r>
            <a:r>
              <a:rPr lang="de-AT" dirty="0" err="1"/>
              <a:t>adipiscing</a:t>
            </a:r>
            <a:r>
              <a:rPr lang="de-AT" dirty="0"/>
              <a:t> se </a:t>
            </a:r>
            <a:r>
              <a:rPr lang="de-AT" dirty="0" err="1"/>
              <a:t>onsequat</a:t>
            </a:r>
            <a:r>
              <a:rPr lang="de-AT" dirty="0"/>
              <a:t> </a:t>
            </a:r>
            <a:r>
              <a:rPr lang="de-AT" dirty="0" err="1"/>
              <a:t>vitae</a:t>
            </a:r>
            <a:r>
              <a:rPr lang="de-AT" dirty="0"/>
              <a:t>, </a:t>
            </a:r>
            <a:r>
              <a:rPr lang="de-AT" dirty="0" err="1"/>
              <a:t>eleifend</a:t>
            </a:r>
            <a:r>
              <a:rPr lang="de-AT" dirty="0"/>
              <a:t>.</a:t>
            </a:r>
            <a:endParaRPr lang="de-DE" dirty="0"/>
          </a:p>
        </p:txBody>
      </p:sp>
      <p:sp>
        <p:nvSpPr>
          <p:cNvPr id="21" name="Text Placeholder 2">
            <a:extLst>
              <a:ext uri="{FF2B5EF4-FFF2-40B4-BE49-F238E27FC236}">
                <a16:creationId xmlns:a16="http://schemas.microsoft.com/office/drawing/2014/main" id="{7CE925BE-A34F-D47F-4D82-CC7CD9ED0C24}"/>
              </a:ext>
            </a:extLst>
          </p:cNvPr>
          <p:cNvSpPr>
            <a:spLocks noGrp="1"/>
          </p:cNvSpPr>
          <p:nvPr>
            <p:ph type="body" idx="12" hasCustomPrompt="1"/>
          </p:nvPr>
        </p:nvSpPr>
        <p:spPr>
          <a:xfrm>
            <a:off x="6282055" y="934720"/>
            <a:ext cx="2679067" cy="853432"/>
          </a:xfrm>
          <a:noFill/>
        </p:spPr>
        <p:txBody>
          <a:bodyPr lIns="0" tIns="0" rIns="0" bIns="0" anchor="t" anchorCtr="0">
            <a:normAutofit/>
          </a:bodyPr>
          <a:lstStyle>
            <a:lvl1pPr marL="0" indent="0" algn="l">
              <a:lnSpc>
                <a:spcPct val="100000"/>
              </a:lnSpc>
              <a:spcBef>
                <a:spcPts val="0"/>
              </a:spcBef>
              <a:buNone/>
              <a:defRPr sz="1100">
                <a:solidFill>
                  <a:srgbClr val="66666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AT" dirty="0" err="1"/>
              <a:t>Quisque</a:t>
            </a:r>
            <a:r>
              <a:rPr lang="de-AT" dirty="0"/>
              <a:t> </a:t>
            </a:r>
            <a:r>
              <a:rPr lang="de-AT" dirty="0" err="1"/>
              <a:t>rutrum</a:t>
            </a:r>
            <a:r>
              <a:rPr lang="de-AT" dirty="0"/>
              <a:t>. </a:t>
            </a:r>
            <a:r>
              <a:rPr lang="de-AT" dirty="0" err="1"/>
              <a:t>Aenean</a:t>
            </a:r>
            <a:r>
              <a:rPr lang="de-AT" dirty="0"/>
              <a:t> </a:t>
            </a:r>
            <a:r>
              <a:rPr lang="de-AT" dirty="0" err="1"/>
              <a:t>imperdiet</a:t>
            </a:r>
            <a:r>
              <a:rPr lang="de-AT" dirty="0"/>
              <a:t>. </a:t>
            </a:r>
            <a:r>
              <a:rPr lang="de-AT" dirty="0" err="1"/>
              <a:t>Etiam</a:t>
            </a:r>
            <a:r>
              <a:rPr lang="de-AT" dirty="0"/>
              <a:t> </a:t>
            </a:r>
            <a:r>
              <a:rPr lang="de-AT" dirty="0" err="1"/>
              <a:t>ultricies</a:t>
            </a:r>
            <a:r>
              <a:rPr lang="de-AT" dirty="0"/>
              <a:t> nisi </a:t>
            </a:r>
            <a:r>
              <a:rPr lang="de-AT" dirty="0" err="1"/>
              <a:t>vel</a:t>
            </a:r>
            <a:r>
              <a:rPr lang="de-AT" dirty="0"/>
              <a:t> </a:t>
            </a:r>
            <a:r>
              <a:rPr lang="de-AT" dirty="0" err="1"/>
              <a:t>augue</a:t>
            </a:r>
            <a:r>
              <a:rPr lang="de-AT" dirty="0"/>
              <a:t>. </a:t>
            </a:r>
            <a:r>
              <a:rPr lang="de-AT" dirty="0" err="1"/>
              <a:t>Curabitur</a:t>
            </a:r>
            <a:r>
              <a:rPr lang="de-AT" dirty="0"/>
              <a:t> </a:t>
            </a:r>
            <a:r>
              <a:rPr lang="de-AT" dirty="0" err="1"/>
              <a:t>nondunt</a:t>
            </a:r>
            <a:r>
              <a:rPr lang="de-AT" dirty="0"/>
              <a:t>. </a:t>
            </a:r>
            <a:r>
              <a:rPr lang="de-AT" dirty="0" err="1"/>
              <a:t>Cnsequat</a:t>
            </a:r>
            <a:r>
              <a:rPr lang="de-AT" dirty="0"/>
              <a:t> </a:t>
            </a:r>
            <a:r>
              <a:rPr lang="de-AT" dirty="0" err="1"/>
              <a:t>vitae</a:t>
            </a:r>
            <a:r>
              <a:rPr lang="de-AT" dirty="0"/>
              <a:t>, </a:t>
            </a:r>
            <a:r>
              <a:rPr lang="de-AT" dirty="0" err="1"/>
              <a:t>eleifend</a:t>
            </a:r>
            <a:r>
              <a:rPr lang="de-AT" dirty="0"/>
              <a:t> </a:t>
            </a:r>
            <a:r>
              <a:rPr lang="de-AT" dirty="0" err="1"/>
              <a:t>ac</a:t>
            </a:r>
            <a:r>
              <a:rPr lang="de-AT" dirty="0"/>
              <a:t>, </a:t>
            </a:r>
            <a:r>
              <a:rPr lang="de-AT" dirty="0" err="1"/>
              <a:t>enim</a:t>
            </a:r>
            <a:r>
              <a:rPr lang="de-AT" dirty="0"/>
              <a:t>. </a:t>
            </a:r>
            <a:endParaRPr lang="de-DE" dirty="0"/>
          </a:p>
        </p:txBody>
      </p:sp>
      <p:sp>
        <p:nvSpPr>
          <p:cNvPr id="24" name="Text Placeholder 2">
            <a:extLst>
              <a:ext uri="{FF2B5EF4-FFF2-40B4-BE49-F238E27FC236}">
                <a16:creationId xmlns:a16="http://schemas.microsoft.com/office/drawing/2014/main" id="{F1D745CC-5280-0D87-D53A-B393A57B7C15}"/>
              </a:ext>
            </a:extLst>
          </p:cNvPr>
          <p:cNvSpPr>
            <a:spLocks noGrp="1"/>
          </p:cNvSpPr>
          <p:nvPr>
            <p:ph type="body" idx="13" hasCustomPrompt="1"/>
          </p:nvPr>
        </p:nvSpPr>
        <p:spPr>
          <a:xfrm>
            <a:off x="6282055" y="2397760"/>
            <a:ext cx="2679067" cy="853432"/>
          </a:xfrm>
          <a:noFill/>
        </p:spPr>
        <p:txBody>
          <a:bodyPr lIns="0" tIns="0" rIns="0" bIns="0" anchor="t" anchorCtr="0">
            <a:normAutofit/>
          </a:bodyPr>
          <a:lstStyle>
            <a:lvl1pPr marL="0" indent="0" algn="l">
              <a:lnSpc>
                <a:spcPct val="100000"/>
              </a:lnSpc>
              <a:spcBef>
                <a:spcPts val="0"/>
              </a:spcBef>
              <a:buNone/>
              <a:defRPr sz="1100">
                <a:solidFill>
                  <a:srgbClr val="66666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AT" dirty="0"/>
              <a:t>Sed </a:t>
            </a:r>
            <a:r>
              <a:rPr lang="de-AT" dirty="0" err="1"/>
              <a:t>consequat</a:t>
            </a:r>
            <a:r>
              <a:rPr lang="de-AT" dirty="0"/>
              <a:t>, </a:t>
            </a:r>
            <a:r>
              <a:rPr lang="de-AT" dirty="0" err="1"/>
              <a:t>leo</a:t>
            </a:r>
            <a:r>
              <a:rPr lang="de-AT" dirty="0"/>
              <a:t> </a:t>
            </a:r>
            <a:r>
              <a:rPr lang="de-AT" dirty="0" err="1"/>
              <a:t>eget</a:t>
            </a:r>
            <a:r>
              <a:rPr lang="de-AT" dirty="0"/>
              <a:t> </a:t>
            </a:r>
            <a:r>
              <a:rPr lang="de-AT" dirty="0" err="1"/>
              <a:t>bibendum</a:t>
            </a:r>
            <a:r>
              <a:rPr lang="de-AT" dirty="0"/>
              <a:t> </a:t>
            </a:r>
            <a:r>
              <a:rPr lang="de-AT" dirty="0" err="1"/>
              <a:t>sodales</a:t>
            </a:r>
            <a:r>
              <a:rPr lang="de-AT" dirty="0"/>
              <a:t>, </a:t>
            </a:r>
            <a:r>
              <a:rPr lang="de-AT" dirty="0" err="1"/>
              <a:t>augue</a:t>
            </a:r>
            <a:r>
              <a:rPr lang="de-AT" dirty="0"/>
              <a:t> </a:t>
            </a:r>
            <a:r>
              <a:rPr lang="de-AT" dirty="0" err="1"/>
              <a:t>velit</a:t>
            </a:r>
            <a:r>
              <a:rPr lang="de-AT" dirty="0"/>
              <a:t> cursus </a:t>
            </a:r>
            <a:r>
              <a:rPr lang="de-AT" dirty="0" err="1"/>
              <a:t>nunc</a:t>
            </a:r>
            <a:r>
              <a:rPr lang="de-AT" dirty="0"/>
              <a:t> </a:t>
            </a:r>
            <a:r>
              <a:rPr lang="de-AT" dirty="0" err="1"/>
              <a:t>antes</a:t>
            </a:r>
            <a:r>
              <a:rPr lang="de-AT" dirty="0"/>
              <a:t> </a:t>
            </a:r>
            <a:r>
              <a:rPr lang="de-AT" dirty="0" err="1"/>
              <a:t>portamque</a:t>
            </a:r>
            <a:r>
              <a:rPr lang="de-AT" dirty="0"/>
              <a:t> </a:t>
            </a:r>
            <a:r>
              <a:rPr lang="de-AT" dirty="0" err="1"/>
              <a:t>onsequat</a:t>
            </a:r>
            <a:r>
              <a:rPr lang="de-AT" dirty="0"/>
              <a:t> </a:t>
            </a:r>
            <a:r>
              <a:rPr lang="de-AT" dirty="0" err="1"/>
              <a:t>vitae</a:t>
            </a:r>
            <a:r>
              <a:rPr lang="de-AT" dirty="0"/>
              <a:t>, </a:t>
            </a:r>
            <a:r>
              <a:rPr lang="de-AT" dirty="0" err="1"/>
              <a:t>lorem</a:t>
            </a:r>
            <a:r>
              <a:rPr lang="de-AT" dirty="0"/>
              <a:t> ante.</a:t>
            </a:r>
            <a:endParaRPr lang="de-DE" dirty="0"/>
          </a:p>
        </p:txBody>
      </p:sp>
      <p:sp>
        <p:nvSpPr>
          <p:cNvPr id="27" name="Text Placeholder 2">
            <a:extLst>
              <a:ext uri="{FF2B5EF4-FFF2-40B4-BE49-F238E27FC236}">
                <a16:creationId xmlns:a16="http://schemas.microsoft.com/office/drawing/2014/main" id="{8D198DB2-F952-B9B1-9429-B6D8ECC719A4}"/>
              </a:ext>
            </a:extLst>
          </p:cNvPr>
          <p:cNvSpPr>
            <a:spLocks noGrp="1"/>
          </p:cNvSpPr>
          <p:nvPr>
            <p:ph type="body" idx="14" hasCustomPrompt="1"/>
          </p:nvPr>
        </p:nvSpPr>
        <p:spPr>
          <a:xfrm>
            <a:off x="6282055" y="3860800"/>
            <a:ext cx="2679067" cy="853432"/>
          </a:xfrm>
          <a:noFill/>
        </p:spPr>
        <p:txBody>
          <a:bodyPr lIns="0" tIns="0" rIns="0" bIns="0" anchor="t" anchorCtr="0">
            <a:normAutofit/>
          </a:bodyPr>
          <a:lstStyle>
            <a:lvl1pPr marL="0" indent="0" algn="l">
              <a:lnSpc>
                <a:spcPct val="100000"/>
              </a:lnSpc>
              <a:spcBef>
                <a:spcPts val="0"/>
              </a:spcBef>
              <a:buNone/>
              <a:defRPr sz="1100">
                <a:solidFill>
                  <a:srgbClr val="66666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AT" dirty="0"/>
              <a:t>In </a:t>
            </a:r>
            <a:r>
              <a:rPr lang="de-AT" dirty="0" err="1"/>
              <a:t>enim</a:t>
            </a:r>
            <a:r>
              <a:rPr lang="de-AT" dirty="0"/>
              <a:t> </a:t>
            </a:r>
            <a:r>
              <a:rPr lang="de-AT" dirty="0" err="1"/>
              <a:t>justo</a:t>
            </a:r>
            <a:r>
              <a:rPr lang="de-AT" dirty="0"/>
              <a:t>, </a:t>
            </a:r>
            <a:r>
              <a:rPr lang="de-AT" dirty="0" err="1"/>
              <a:t>rhoncus</a:t>
            </a:r>
            <a:r>
              <a:rPr lang="de-AT" dirty="0"/>
              <a:t> </a:t>
            </a:r>
            <a:r>
              <a:rPr lang="de-AT" dirty="0" err="1"/>
              <a:t>ut</a:t>
            </a:r>
            <a:r>
              <a:rPr lang="de-AT" dirty="0"/>
              <a:t>, </a:t>
            </a:r>
            <a:r>
              <a:rPr lang="de-AT" dirty="0" err="1"/>
              <a:t>imperdiet</a:t>
            </a:r>
            <a:r>
              <a:rPr lang="de-AT" dirty="0"/>
              <a:t> a, </a:t>
            </a:r>
            <a:r>
              <a:rPr lang="de-AT" dirty="0" err="1"/>
              <a:t>venenatis</a:t>
            </a:r>
            <a:r>
              <a:rPr lang="de-AT" dirty="0"/>
              <a:t> </a:t>
            </a:r>
            <a:r>
              <a:rPr lang="de-AT" dirty="0" err="1"/>
              <a:t>vitae</a:t>
            </a:r>
            <a:r>
              <a:rPr lang="de-AT" dirty="0"/>
              <a:t>, </a:t>
            </a:r>
            <a:r>
              <a:rPr lang="de-AT" dirty="0" err="1"/>
              <a:t>justo</a:t>
            </a:r>
            <a:r>
              <a:rPr lang="de-AT" dirty="0"/>
              <a:t>. </a:t>
            </a:r>
            <a:r>
              <a:rPr lang="de-AT" dirty="0" err="1"/>
              <a:t>Nullam</a:t>
            </a:r>
            <a:r>
              <a:rPr lang="de-AT" dirty="0"/>
              <a:t> </a:t>
            </a:r>
            <a:r>
              <a:rPr lang="de-AT" dirty="0" err="1"/>
              <a:t>dictum</a:t>
            </a:r>
            <a:r>
              <a:rPr lang="de-AT" dirty="0"/>
              <a:t> </a:t>
            </a:r>
            <a:r>
              <a:rPr lang="de-AT" dirty="0" err="1"/>
              <a:t>lola</a:t>
            </a:r>
            <a:r>
              <a:rPr lang="de-AT" dirty="0"/>
              <a:t> </a:t>
            </a:r>
            <a:r>
              <a:rPr lang="de-AT" dirty="0" err="1"/>
              <a:t>itque</a:t>
            </a:r>
            <a:r>
              <a:rPr lang="de-AT" dirty="0"/>
              <a:t>. Vitae, </a:t>
            </a:r>
            <a:r>
              <a:rPr lang="de-AT" dirty="0" err="1"/>
              <a:t>eleifend</a:t>
            </a:r>
            <a:r>
              <a:rPr lang="de-AT" dirty="0"/>
              <a:t> </a:t>
            </a:r>
            <a:r>
              <a:rPr lang="de-AT" dirty="0" err="1"/>
              <a:t>ac</a:t>
            </a:r>
            <a:r>
              <a:rPr lang="de-AT" dirty="0"/>
              <a:t>, </a:t>
            </a:r>
            <a:r>
              <a:rPr lang="de-AT" dirty="0" err="1"/>
              <a:t>enimante</a:t>
            </a:r>
            <a:r>
              <a:rPr lang="de-AT" dirty="0"/>
              <a:t> </a:t>
            </a:r>
            <a:r>
              <a:rPr lang="de-AT" dirty="0" err="1"/>
              <a:t>oltu</a:t>
            </a:r>
            <a:r>
              <a:rPr lang="de-AT" dirty="0"/>
              <a:t>.</a:t>
            </a:r>
            <a:endParaRPr lang="de-DE" dirty="0"/>
          </a:p>
        </p:txBody>
      </p:sp>
      <p:sp>
        <p:nvSpPr>
          <p:cNvPr id="8" name="Textplatzhalter 7">
            <a:extLst>
              <a:ext uri="{FF2B5EF4-FFF2-40B4-BE49-F238E27FC236}">
                <a16:creationId xmlns:a16="http://schemas.microsoft.com/office/drawing/2014/main" id="{59D8F66C-1E2D-FBFE-2822-E3EE0B0B77DA}"/>
              </a:ext>
            </a:extLst>
          </p:cNvPr>
          <p:cNvSpPr>
            <a:spLocks noGrp="1"/>
          </p:cNvSpPr>
          <p:nvPr>
            <p:ph type="body" sz="quarter" idx="15" hasCustomPrompt="1"/>
          </p:nvPr>
        </p:nvSpPr>
        <p:spPr>
          <a:xfrm>
            <a:off x="3420698" y="461107"/>
            <a:ext cx="711880" cy="457048"/>
          </a:xfrm>
        </p:spPr>
        <p:txBody>
          <a:bodyPr lIns="0" tIns="0" rIns="0" bIns="0">
            <a:noAutofit/>
          </a:bodyPr>
          <a:lstStyle>
            <a:lvl1pPr marL="0" indent="0">
              <a:lnSpc>
                <a:spcPct val="90000"/>
              </a:lnSpc>
              <a:buNone/>
              <a:defRPr sz="3300" b="1">
                <a:solidFill>
                  <a:srgbClr val="ADD699"/>
                </a:solidFill>
              </a:defRPr>
            </a:lvl1pPr>
          </a:lstStyle>
          <a:p>
            <a:pPr lvl="0"/>
            <a:r>
              <a:rPr lang="de-DE" dirty="0" err="1"/>
              <a:t>Nr</a:t>
            </a:r>
            <a:endParaRPr lang="de-DE" dirty="0"/>
          </a:p>
        </p:txBody>
      </p:sp>
      <p:sp>
        <p:nvSpPr>
          <p:cNvPr id="33" name="Textplatzhalter 7">
            <a:extLst>
              <a:ext uri="{FF2B5EF4-FFF2-40B4-BE49-F238E27FC236}">
                <a16:creationId xmlns:a16="http://schemas.microsoft.com/office/drawing/2014/main" id="{E7200328-8225-D619-6457-28800E2F43F7}"/>
              </a:ext>
            </a:extLst>
          </p:cNvPr>
          <p:cNvSpPr>
            <a:spLocks noGrp="1"/>
          </p:cNvSpPr>
          <p:nvPr>
            <p:ph type="body" sz="quarter" idx="16" hasCustomPrompt="1"/>
          </p:nvPr>
        </p:nvSpPr>
        <p:spPr>
          <a:xfrm>
            <a:off x="6282054" y="461107"/>
            <a:ext cx="711880" cy="457048"/>
          </a:xfrm>
        </p:spPr>
        <p:txBody>
          <a:bodyPr lIns="0" tIns="0" rIns="0" bIns="0">
            <a:noAutofit/>
          </a:bodyPr>
          <a:lstStyle>
            <a:lvl1pPr marL="0" indent="0">
              <a:lnSpc>
                <a:spcPct val="90000"/>
              </a:lnSpc>
              <a:buNone/>
              <a:defRPr sz="3300" b="1">
                <a:solidFill>
                  <a:srgbClr val="ADD699"/>
                </a:solidFill>
              </a:defRPr>
            </a:lvl1pPr>
          </a:lstStyle>
          <a:p>
            <a:pPr lvl="0"/>
            <a:r>
              <a:rPr lang="de-DE" dirty="0" err="1"/>
              <a:t>Nr</a:t>
            </a:r>
            <a:endParaRPr lang="de-DE" dirty="0"/>
          </a:p>
        </p:txBody>
      </p:sp>
      <p:sp>
        <p:nvSpPr>
          <p:cNvPr id="34" name="Textplatzhalter 7">
            <a:extLst>
              <a:ext uri="{FF2B5EF4-FFF2-40B4-BE49-F238E27FC236}">
                <a16:creationId xmlns:a16="http://schemas.microsoft.com/office/drawing/2014/main" id="{000F4740-B150-FA0E-8085-D34567D4A27A}"/>
              </a:ext>
            </a:extLst>
          </p:cNvPr>
          <p:cNvSpPr>
            <a:spLocks noGrp="1"/>
          </p:cNvSpPr>
          <p:nvPr>
            <p:ph type="body" sz="quarter" idx="17" hasCustomPrompt="1"/>
          </p:nvPr>
        </p:nvSpPr>
        <p:spPr>
          <a:xfrm>
            <a:off x="3420698" y="1924121"/>
            <a:ext cx="711880" cy="457048"/>
          </a:xfrm>
        </p:spPr>
        <p:txBody>
          <a:bodyPr lIns="0" tIns="0" rIns="0" bIns="0">
            <a:noAutofit/>
          </a:bodyPr>
          <a:lstStyle>
            <a:lvl1pPr marL="0" indent="0">
              <a:lnSpc>
                <a:spcPct val="90000"/>
              </a:lnSpc>
              <a:buNone/>
              <a:defRPr sz="3300" b="1">
                <a:solidFill>
                  <a:srgbClr val="85C266"/>
                </a:solidFill>
              </a:defRPr>
            </a:lvl1pPr>
          </a:lstStyle>
          <a:p>
            <a:pPr lvl="0"/>
            <a:r>
              <a:rPr lang="de-DE" dirty="0" err="1"/>
              <a:t>Nr</a:t>
            </a:r>
            <a:endParaRPr lang="de-DE" dirty="0"/>
          </a:p>
        </p:txBody>
      </p:sp>
      <p:sp>
        <p:nvSpPr>
          <p:cNvPr id="35" name="Textplatzhalter 7">
            <a:extLst>
              <a:ext uri="{FF2B5EF4-FFF2-40B4-BE49-F238E27FC236}">
                <a16:creationId xmlns:a16="http://schemas.microsoft.com/office/drawing/2014/main" id="{91AC5EA7-94B8-754C-DFA5-B6903178BF21}"/>
              </a:ext>
            </a:extLst>
          </p:cNvPr>
          <p:cNvSpPr>
            <a:spLocks noGrp="1"/>
          </p:cNvSpPr>
          <p:nvPr>
            <p:ph type="body" sz="quarter" idx="18" hasCustomPrompt="1"/>
          </p:nvPr>
        </p:nvSpPr>
        <p:spPr>
          <a:xfrm>
            <a:off x="6282054" y="1924121"/>
            <a:ext cx="711880" cy="457048"/>
          </a:xfrm>
        </p:spPr>
        <p:txBody>
          <a:bodyPr lIns="0" tIns="0" rIns="0" bIns="0">
            <a:noAutofit/>
          </a:bodyPr>
          <a:lstStyle>
            <a:lvl1pPr marL="0" indent="0">
              <a:lnSpc>
                <a:spcPct val="90000"/>
              </a:lnSpc>
              <a:buNone/>
              <a:defRPr sz="3300" b="1">
                <a:solidFill>
                  <a:srgbClr val="85C266"/>
                </a:solidFill>
              </a:defRPr>
            </a:lvl1pPr>
          </a:lstStyle>
          <a:p>
            <a:pPr lvl="0"/>
            <a:r>
              <a:rPr lang="de-DE" dirty="0" err="1"/>
              <a:t>Nr</a:t>
            </a:r>
            <a:endParaRPr lang="de-DE" dirty="0"/>
          </a:p>
        </p:txBody>
      </p:sp>
      <p:sp>
        <p:nvSpPr>
          <p:cNvPr id="36" name="Textplatzhalter 7">
            <a:extLst>
              <a:ext uri="{FF2B5EF4-FFF2-40B4-BE49-F238E27FC236}">
                <a16:creationId xmlns:a16="http://schemas.microsoft.com/office/drawing/2014/main" id="{BD660CE2-6DB7-E74C-4A66-C8413309A4A0}"/>
              </a:ext>
            </a:extLst>
          </p:cNvPr>
          <p:cNvSpPr>
            <a:spLocks noGrp="1"/>
          </p:cNvSpPr>
          <p:nvPr>
            <p:ph type="body" sz="quarter" idx="19" hasCustomPrompt="1"/>
          </p:nvPr>
        </p:nvSpPr>
        <p:spPr>
          <a:xfrm>
            <a:off x="3420698" y="3394333"/>
            <a:ext cx="711880" cy="457048"/>
          </a:xfrm>
        </p:spPr>
        <p:txBody>
          <a:bodyPr lIns="0" tIns="0" rIns="0" bIns="0">
            <a:noAutofit/>
          </a:bodyPr>
          <a:lstStyle>
            <a:lvl1pPr marL="0" indent="0">
              <a:lnSpc>
                <a:spcPct val="90000"/>
              </a:lnSpc>
              <a:buNone/>
              <a:defRPr sz="3300" b="1">
                <a:solidFill>
                  <a:srgbClr val="5CAD33"/>
                </a:solidFill>
              </a:defRPr>
            </a:lvl1pPr>
          </a:lstStyle>
          <a:p>
            <a:pPr lvl="0"/>
            <a:r>
              <a:rPr lang="de-DE" dirty="0" err="1"/>
              <a:t>Nr</a:t>
            </a:r>
            <a:endParaRPr lang="de-DE" dirty="0"/>
          </a:p>
        </p:txBody>
      </p:sp>
      <p:sp>
        <p:nvSpPr>
          <p:cNvPr id="37" name="Textplatzhalter 7">
            <a:extLst>
              <a:ext uri="{FF2B5EF4-FFF2-40B4-BE49-F238E27FC236}">
                <a16:creationId xmlns:a16="http://schemas.microsoft.com/office/drawing/2014/main" id="{865BB0BB-A7F2-AB63-D618-72E874048295}"/>
              </a:ext>
            </a:extLst>
          </p:cNvPr>
          <p:cNvSpPr>
            <a:spLocks noGrp="1"/>
          </p:cNvSpPr>
          <p:nvPr>
            <p:ph type="body" sz="quarter" idx="20" hasCustomPrompt="1"/>
          </p:nvPr>
        </p:nvSpPr>
        <p:spPr>
          <a:xfrm>
            <a:off x="6282054" y="3394333"/>
            <a:ext cx="711880" cy="457048"/>
          </a:xfrm>
        </p:spPr>
        <p:txBody>
          <a:bodyPr lIns="0" tIns="0" rIns="0" bIns="0">
            <a:noAutofit/>
          </a:bodyPr>
          <a:lstStyle>
            <a:lvl1pPr marL="0" indent="0">
              <a:lnSpc>
                <a:spcPct val="90000"/>
              </a:lnSpc>
              <a:buNone/>
              <a:defRPr sz="3300" b="1">
                <a:solidFill>
                  <a:srgbClr val="5CAD33"/>
                </a:solidFill>
              </a:defRPr>
            </a:lvl1pPr>
          </a:lstStyle>
          <a:p>
            <a:pPr lvl="0"/>
            <a:r>
              <a:rPr lang="de-DE" dirty="0" err="1"/>
              <a:t>Nr</a:t>
            </a:r>
            <a:endParaRPr lang="de-DE" dirty="0"/>
          </a:p>
        </p:txBody>
      </p:sp>
      <p:sp>
        <p:nvSpPr>
          <p:cNvPr id="5" name="Date Placeholder 3">
            <a:extLst>
              <a:ext uri="{FF2B5EF4-FFF2-40B4-BE49-F238E27FC236}">
                <a16:creationId xmlns:a16="http://schemas.microsoft.com/office/drawing/2014/main" id="{BB87D4D8-4635-3820-9FE8-EBEB0A4D8C4C}"/>
              </a:ext>
            </a:extLst>
          </p:cNvPr>
          <p:cNvSpPr>
            <a:spLocks noGrp="1"/>
          </p:cNvSpPr>
          <p:nvPr>
            <p:ph type="dt" sz="half" idx="2"/>
          </p:nvPr>
        </p:nvSpPr>
        <p:spPr>
          <a:xfrm>
            <a:off x="7614847" y="4837288"/>
            <a:ext cx="921691" cy="138499"/>
          </a:xfrm>
          <a:prstGeom prst="rect">
            <a:avLst/>
          </a:prstGeom>
        </p:spPr>
        <p:txBody>
          <a:bodyPr vert="horz" lIns="0" tIns="0" rIns="0" bIns="0" rtlCol="0" anchor="ctr"/>
          <a:lstStyle>
            <a:lvl1pPr algn="r">
              <a:defRPr sz="900" b="0" i="0">
                <a:solidFill>
                  <a:schemeClr val="tx1"/>
                </a:solidFill>
                <a:latin typeface="Arsenal" pitchFamily="2" charset="77"/>
                <a:cs typeface="Arial" panose="020B0604020202020204" pitchFamily="34" charset="0"/>
              </a:defRPr>
            </a:lvl1pPr>
          </a:lstStyle>
          <a:p>
            <a:fld id="{7228F633-AFC6-DA42-8974-F4286E4D0ECE}" type="datetime1">
              <a:rPr lang="de-AT" smtClean="0"/>
              <a:pPr/>
              <a:t>08.05.2024</a:t>
            </a:fld>
            <a:endParaRPr lang="de-DE" dirty="0"/>
          </a:p>
        </p:txBody>
      </p:sp>
    </p:spTree>
    <p:extLst>
      <p:ext uri="{BB962C8B-B14F-4D97-AF65-F5344CB8AC3E}">
        <p14:creationId xmlns:p14="http://schemas.microsoft.com/office/powerpoint/2010/main" val="2880373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de-DE" dirty="0"/>
              <a:t>Mastertitelformat bearbeiten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2"/>
          </p:nvPr>
        </p:nvSpPr>
        <p:spPr>
          <a:xfrm>
            <a:off x="7614847" y="4837288"/>
            <a:ext cx="921691" cy="138499"/>
          </a:xfrm>
          <a:prstGeom prst="rect">
            <a:avLst/>
          </a:prstGeom>
        </p:spPr>
        <p:txBody>
          <a:bodyPr vert="horz" lIns="0" tIns="0" rIns="0" bIns="0" rtlCol="0" anchor="ctr"/>
          <a:lstStyle>
            <a:lvl1pPr algn="r">
              <a:defRPr sz="900" b="0" i="0">
                <a:solidFill>
                  <a:schemeClr val="tx1"/>
                </a:solidFill>
                <a:latin typeface="Arsenal" pitchFamily="2" charset="77"/>
                <a:cs typeface="Arial" panose="020B0604020202020204" pitchFamily="34" charset="0"/>
              </a:defRPr>
            </a:lvl1pPr>
          </a:lstStyle>
          <a:p>
            <a:fld id="{7228F633-AFC6-DA42-8974-F4286E4D0ECE}" type="datetime1">
              <a:rPr lang="de-AT" smtClean="0"/>
              <a:pPr/>
              <a:t>08.05.2024</a:t>
            </a:fld>
            <a:endParaRPr lang="de-DE" dirty="0"/>
          </a:p>
        </p:txBody>
      </p:sp>
      <p:grpSp>
        <p:nvGrpSpPr>
          <p:cNvPr id="6" name="Gruppieren 5">
            <a:extLst>
              <a:ext uri="{FF2B5EF4-FFF2-40B4-BE49-F238E27FC236}">
                <a16:creationId xmlns:a16="http://schemas.microsoft.com/office/drawing/2014/main" id="{ED3C8B88-104D-2756-7F08-AE1DEC546754}"/>
              </a:ext>
            </a:extLst>
          </p:cNvPr>
          <p:cNvGrpSpPr/>
          <p:nvPr userDrawn="1"/>
        </p:nvGrpSpPr>
        <p:grpSpPr>
          <a:xfrm>
            <a:off x="130943" y="4634471"/>
            <a:ext cx="2106419" cy="392171"/>
            <a:chOff x="130943" y="4634471"/>
            <a:chExt cx="2106419" cy="392171"/>
          </a:xfrm>
        </p:grpSpPr>
        <p:pic>
          <p:nvPicPr>
            <p:cNvPr id="8" name="Grafik 7">
              <a:extLst>
                <a:ext uri="{FF2B5EF4-FFF2-40B4-BE49-F238E27FC236}">
                  <a16:creationId xmlns:a16="http://schemas.microsoft.com/office/drawing/2014/main" id="{BD2DA408-629D-324B-32E2-A2CD3312773F}"/>
                </a:ext>
              </a:extLst>
            </p:cNvPr>
            <p:cNvPicPr>
              <a:picLocks noChangeAspect="1"/>
            </p:cNvPicPr>
            <p:nvPr userDrawn="1"/>
          </p:nvPicPr>
          <p:blipFill>
            <a:blip r:embed="rId29"/>
            <a:srcRect/>
            <a:stretch/>
          </p:blipFill>
          <p:spPr>
            <a:xfrm>
              <a:off x="130943" y="4634471"/>
              <a:ext cx="310599" cy="392171"/>
            </a:xfrm>
            <a:prstGeom prst="rect">
              <a:avLst/>
            </a:prstGeom>
          </p:spPr>
        </p:pic>
        <p:sp>
          <p:nvSpPr>
            <p:cNvPr id="9" name="Textfeld 8">
              <a:extLst>
                <a:ext uri="{FF2B5EF4-FFF2-40B4-BE49-F238E27FC236}">
                  <a16:creationId xmlns:a16="http://schemas.microsoft.com/office/drawing/2014/main" id="{2A94C913-38C2-09D1-2009-699E6CCB871C}"/>
                </a:ext>
              </a:extLst>
            </p:cNvPr>
            <p:cNvSpPr txBox="1"/>
            <p:nvPr userDrawn="1"/>
          </p:nvSpPr>
          <p:spPr>
            <a:xfrm>
              <a:off x="623888" y="4834999"/>
              <a:ext cx="1613474" cy="140788"/>
            </a:xfrm>
            <a:prstGeom prst="rect">
              <a:avLst/>
            </a:prstGeom>
            <a:noFill/>
          </p:spPr>
          <p:txBody>
            <a:bodyPr vert="horz" wrap="square" lIns="0" tIns="0" rIns="0" bIns="0" rtlCol="0" anchor="t" anchorCtr="0">
              <a:spAutoFit/>
            </a:bodyPr>
            <a:lstStyle/>
            <a:p>
              <a:r>
                <a:rPr lang="de-DE" sz="900" b="1" i="0" dirty="0">
                  <a:solidFill>
                    <a:srgbClr val="000000"/>
                  </a:solidFill>
                  <a:latin typeface="Arsenal" pitchFamily="2" charset="77"/>
                  <a:cs typeface="Arial" panose="020B0604020202020204" pitchFamily="34" charset="0"/>
                </a:rPr>
                <a:t>WIFI Oberösterreich | wifi.at/</a:t>
              </a:r>
              <a:r>
                <a:rPr lang="de-DE" sz="900" b="1" i="0" dirty="0" err="1">
                  <a:solidFill>
                    <a:srgbClr val="000000"/>
                  </a:solidFill>
                  <a:latin typeface="Arsenal" pitchFamily="2" charset="77"/>
                  <a:cs typeface="Arial" panose="020B0604020202020204" pitchFamily="34" charset="0"/>
                </a:rPr>
                <a:t>ooe</a:t>
              </a:r>
              <a:endParaRPr lang="de-DE" sz="900" b="1" i="0" dirty="0">
                <a:solidFill>
                  <a:srgbClr val="000000"/>
                </a:solidFill>
                <a:latin typeface="Arsenal" pitchFamily="2" charset="77"/>
                <a:cs typeface="Arial" panose="020B0604020202020204" pitchFamily="34" charset="0"/>
              </a:endParaRPr>
            </a:p>
          </p:txBody>
        </p:sp>
      </p:grpSp>
      <p:sp>
        <p:nvSpPr>
          <p:cNvPr id="5" name="Oval 4">
            <a:extLst>
              <a:ext uri="{FF2B5EF4-FFF2-40B4-BE49-F238E27FC236}">
                <a16:creationId xmlns:a16="http://schemas.microsoft.com/office/drawing/2014/main" id="{81F83E58-0A3C-BBEE-348A-71138FB34D18}"/>
              </a:ext>
            </a:extLst>
          </p:cNvPr>
          <p:cNvSpPr/>
          <p:nvPr userDrawn="1"/>
        </p:nvSpPr>
        <p:spPr>
          <a:xfrm>
            <a:off x="8536538" y="140876"/>
            <a:ext cx="457201" cy="457201"/>
          </a:xfrm>
          <a:prstGeom prst="ellipse">
            <a:avLst/>
          </a:prstGeom>
          <a:solidFill>
            <a:srgbClr val="ADD69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86F2B6E5-3131-754A-9D2C-4798B0C6C833}" type="slidenum">
              <a:rPr lang="de-DE" sz="1200" b="0" i="0" smtClean="0">
                <a:latin typeface="Arsenal" pitchFamily="2" charset="77"/>
              </a:rPr>
              <a:pPr/>
              <a:t>‹Nr.›</a:t>
            </a:fld>
            <a:endParaRPr lang="de-DE" sz="1200" b="0" i="0" dirty="0">
              <a:latin typeface="Arsenal" pitchFamily="2" charset="77"/>
            </a:endParaRPr>
          </a:p>
        </p:txBody>
      </p:sp>
    </p:spTree>
    <p:extLst>
      <p:ext uri="{BB962C8B-B14F-4D97-AF65-F5344CB8AC3E}">
        <p14:creationId xmlns:p14="http://schemas.microsoft.com/office/powerpoint/2010/main" val="3019677011"/>
      </p:ext>
    </p:extLst>
  </p:cSld>
  <p:clrMap bg1="lt1" tx1="dk1" bg2="lt2" tx2="dk2" accent1="accent1" accent2="accent2" accent3="accent3" accent4="accent4" accent5="accent5" accent6="accent6" hlink="hlink" folHlink="folHlink"/>
  <p:sldLayoutIdLst>
    <p:sldLayoutId id="2147483661" r:id="rId1"/>
    <p:sldLayoutId id="2147483695" r:id="rId2"/>
    <p:sldLayoutId id="2147483694" r:id="rId3"/>
    <p:sldLayoutId id="2147483696" r:id="rId4"/>
    <p:sldLayoutId id="2147483666" r:id="rId5"/>
    <p:sldLayoutId id="2147483674" r:id="rId6"/>
    <p:sldLayoutId id="2147483677" r:id="rId7"/>
    <p:sldLayoutId id="2147483678" r:id="rId8"/>
    <p:sldLayoutId id="2147483675" r:id="rId9"/>
    <p:sldLayoutId id="2147483684" r:id="rId10"/>
    <p:sldLayoutId id="2147483685" r:id="rId11"/>
    <p:sldLayoutId id="2147483699" r:id="rId12"/>
    <p:sldLayoutId id="2147483680" r:id="rId13"/>
    <p:sldLayoutId id="2147483686" r:id="rId14"/>
    <p:sldLayoutId id="2147483681" r:id="rId15"/>
    <p:sldLayoutId id="2147483667" r:id="rId16"/>
    <p:sldLayoutId id="2147483682" r:id="rId17"/>
    <p:sldLayoutId id="2147483679" r:id="rId18"/>
    <p:sldLayoutId id="2147483687" r:id="rId19"/>
    <p:sldLayoutId id="2147483688" r:id="rId20"/>
    <p:sldLayoutId id="2147483689" r:id="rId21"/>
    <p:sldLayoutId id="2147483683" r:id="rId22"/>
    <p:sldLayoutId id="2147483690" r:id="rId23"/>
    <p:sldLayoutId id="2147483691" r:id="rId24"/>
    <p:sldLayoutId id="2147483676" r:id="rId25"/>
    <p:sldLayoutId id="2147483697" r:id="rId26"/>
    <p:sldLayoutId id="2147483698" r:id="rId27"/>
  </p:sldLayoutIdLst>
  <p:hf sldNum="0" hdr="0" ftr="0"/>
  <p:txStyles>
    <p:titleStyle>
      <a:lvl1pPr algn="l" defTabSz="685800" rtl="0" eaLnBrk="1" latinLnBrk="0" hangingPunct="1">
        <a:lnSpc>
          <a:spcPct val="90000"/>
        </a:lnSpc>
        <a:spcBef>
          <a:spcPct val="0"/>
        </a:spcBef>
        <a:buNone/>
        <a:defRPr sz="3300" b="1" i="0" kern="1200">
          <a:solidFill>
            <a:schemeClr val="tx1"/>
          </a:solidFill>
          <a:latin typeface="Arsenal" pitchFamily="2" charset="77"/>
          <a:ea typeface="+mj-ea"/>
          <a:cs typeface="Arial" panose="020B0604020202020204" pitchFamily="34" charset="0"/>
        </a:defRPr>
      </a:lvl1pPr>
    </p:titleStyle>
    <p:bodyStyle>
      <a:lvl1pPr marL="171450" indent="-171450" algn="l" defTabSz="685800" rtl="0" eaLnBrk="1" latinLnBrk="0" hangingPunct="1">
        <a:lnSpc>
          <a:spcPts val="2520"/>
        </a:lnSpc>
        <a:spcBef>
          <a:spcPts val="0"/>
        </a:spcBef>
        <a:spcAft>
          <a:spcPts val="750"/>
        </a:spcAft>
        <a:buClr>
          <a:srgbClr val="85C266"/>
        </a:buClr>
        <a:buFont typeface="Wingdings" pitchFamily="2" charset="2"/>
        <a:buChar char="§"/>
        <a:defRPr sz="2100" b="0" i="0" kern="1200">
          <a:solidFill>
            <a:srgbClr val="666666"/>
          </a:solidFill>
          <a:latin typeface="Arsenal" pitchFamily="2" charset="77"/>
          <a:ea typeface="+mn-ea"/>
          <a:cs typeface="Arial" panose="020B0604020202020204" pitchFamily="34" charset="0"/>
        </a:defRPr>
      </a:lvl1pPr>
      <a:lvl2pPr marL="514350" indent="-171450" algn="l" defTabSz="685800" rtl="0" eaLnBrk="1" latinLnBrk="0" hangingPunct="1">
        <a:lnSpc>
          <a:spcPts val="2160"/>
        </a:lnSpc>
        <a:spcBef>
          <a:spcPts val="0"/>
        </a:spcBef>
        <a:spcAft>
          <a:spcPts val="375"/>
        </a:spcAft>
        <a:buClr>
          <a:srgbClr val="85C266"/>
        </a:buClr>
        <a:buFont typeface="Wingdings" pitchFamily="2" charset="2"/>
        <a:buChar char="§"/>
        <a:defRPr sz="1800" b="0" i="0" kern="1200">
          <a:solidFill>
            <a:srgbClr val="666666"/>
          </a:solidFill>
          <a:latin typeface="Arsenal" pitchFamily="2" charset="77"/>
          <a:ea typeface="+mn-ea"/>
          <a:cs typeface="Arial" panose="020B0604020202020204" pitchFamily="34" charset="0"/>
        </a:defRPr>
      </a:lvl2pPr>
      <a:lvl3pPr marL="857250" indent="-171450" algn="l" defTabSz="685800" rtl="0" eaLnBrk="1" latinLnBrk="0" hangingPunct="1">
        <a:lnSpc>
          <a:spcPts val="1800"/>
        </a:lnSpc>
        <a:spcBef>
          <a:spcPts val="0"/>
        </a:spcBef>
        <a:spcAft>
          <a:spcPts val="375"/>
        </a:spcAft>
        <a:buClr>
          <a:srgbClr val="85C266"/>
        </a:buClr>
        <a:buFont typeface="Wingdings" pitchFamily="2" charset="2"/>
        <a:buChar char="§"/>
        <a:defRPr sz="1500" b="0" i="0" kern="1200">
          <a:solidFill>
            <a:srgbClr val="666666"/>
          </a:solidFill>
          <a:latin typeface="Arsenal" pitchFamily="2" charset="77"/>
          <a:ea typeface="+mn-ea"/>
          <a:cs typeface="Arial" panose="020B0604020202020204" pitchFamily="34" charset="0"/>
        </a:defRPr>
      </a:lvl3pPr>
      <a:lvl4pPr marL="1200150" indent="-171450" algn="l" defTabSz="685800" rtl="0" eaLnBrk="1" latinLnBrk="0" hangingPunct="1">
        <a:lnSpc>
          <a:spcPts val="1620"/>
        </a:lnSpc>
        <a:spcBef>
          <a:spcPts val="0"/>
        </a:spcBef>
        <a:spcAft>
          <a:spcPts val="375"/>
        </a:spcAft>
        <a:buClr>
          <a:srgbClr val="85C266"/>
        </a:buClr>
        <a:buFont typeface="Wingdings" pitchFamily="2" charset="2"/>
        <a:buChar char="§"/>
        <a:defRPr sz="1350" b="0" i="0" kern="1200">
          <a:solidFill>
            <a:srgbClr val="666666"/>
          </a:solidFill>
          <a:latin typeface="Arsenal" pitchFamily="2" charset="77"/>
          <a:ea typeface="+mn-ea"/>
          <a:cs typeface="Arial" panose="020B0604020202020204" pitchFamily="34" charset="0"/>
        </a:defRPr>
      </a:lvl4pPr>
      <a:lvl5pPr marL="1543050" indent="-171450" algn="l" defTabSz="685800" rtl="0" eaLnBrk="1" latinLnBrk="0" hangingPunct="1">
        <a:lnSpc>
          <a:spcPts val="1320"/>
        </a:lnSpc>
        <a:spcBef>
          <a:spcPts val="0"/>
        </a:spcBef>
        <a:spcAft>
          <a:spcPts val="375"/>
        </a:spcAft>
        <a:buClr>
          <a:srgbClr val="85C266"/>
        </a:buClr>
        <a:buFont typeface="Wingdings" pitchFamily="2" charset="2"/>
        <a:buChar char="§"/>
        <a:defRPr sz="1100" b="0" i="0" kern="1200">
          <a:solidFill>
            <a:srgbClr val="666666"/>
          </a:solidFill>
          <a:latin typeface="Arsenal" pitchFamily="2" charset="77"/>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Layout" Target="../slideLayouts/slideLayout9.xml"/><Relationship Id="rId5" Type="http://schemas.openxmlformats.org/officeDocument/2006/relationships/image" Target="../media/image16.emf"/><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Layout" Target="../slideLayouts/slideLayout9.xml"/><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9.xml"/><Relationship Id="rId5" Type="http://schemas.openxmlformats.org/officeDocument/2006/relationships/image" Target="../media/image9.jpeg"/><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image" Target="../media/image9.jpeg"/><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Layout" Target="../slideLayouts/slideLayout9.xml"/><Relationship Id="rId5" Type="http://schemas.openxmlformats.org/officeDocument/2006/relationships/image" Target="../media/image16.emf"/><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a:extLst>
              <a:ext uri="{FF2B5EF4-FFF2-40B4-BE49-F238E27FC236}">
                <a16:creationId xmlns:a16="http://schemas.microsoft.com/office/drawing/2014/main" id="{E5DCC0E1-495A-58B6-5A68-9F4D596B3C12}"/>
              </a:ext>
            </a:extLst>
          </p:cNvPr>
          <p:cNvPicPr>
            <a:picLocks noGrp="1" noChangeAspect="1"/>
          </p:cNvPicPr>
          <p:nvPr>
            <p:ph type="pic" sz="quarter" idx="11"/>
          </p:nvPr>
        </p:nvPicPr>
        <p:blipFill rotWithShape="1">
          <a:blip r:embed="rId3"/>
          <a:srcRect t="15" b="15"/>
          <a:stretch/>
        </p:blipFill>
        <p:spPr>
          <a:xfrm>
            <a:off x="0" y="0"/>
            <a:ext cx="9144000" cy="5143500"/>
          </a:xfrm>
        </p:spPr>
      </p:pic>
      <p:sp>
        <p:nvSpPr>
          <p:cNvPr id="3" name="Untertitel 2">
            <a:extLst>
              <a:ext uri="{FF2B5EF4-FFF2-40B4-BE49-F238E27FC236}">
                <a16:creationId xmlns:a16="http://schemas.microsoft.com/office/drawing/2014/main" id="{40E8A18B-7E00-A09C-644E-36053A45CA10}"/>
              </a:ext>
            </a:extLst>
          </p:cNvPr>
          <p:cNvSpPr>
            <a:spLocks noGrp="1"/>
          </p:cNvSpPr>
          <p:nvPr>
            <p:ph type="subTitle" idx="1"/>
          </p:nvPr>
        </p:nvSpPr>
        <p:spPr/>
        <p:txBody>
          <a:bodyPr/>
          <a:lstStyle/>
          <a:p>
            <a:r>
              <a:rPr lang="de-DE" dirty="0"/>
              <a:t>Lehrabschluss im</a:t>
            </a:r>
            <a:br>
              <a:rPr lang="de-DE" dirty="0"/>
            </a:br>
            <a:r>
              <a:rPr lang="de-DE" dirty="0"/>
              <a:t>2. Bildungsweg</a:t>
            </a:r>
          </a:p>
        </p:txBody>
      </p:sp>
      <p:cxnSp>
        <p:nvCxnSpPr>
          <p:cNvPr id="11" name="Gerade Verbindung 10">
            <a:extLst>
              <a:ext uri="{FF2B5EF4-FFF2-40B4-BE49-F238E27FC236}">
                <a16:creationId xmlns:a16="http://schemas.microsoft.com/office/drawing/2014/main" id="{536B2A2F-61DE-B58E-6B00-576CA5582F1C}"/>
              </a:ext>
            </a:extLst>
          </p:cNvPr>
          <p:cNvCxnSpPr>
            <a:cxnSpLocks/>
          </p:cNvCxnSpPr>
          <p:nvPr/>
        </p:nvCxnSpPr>
        <p:spPr>
          <a:xfrm>
            <a:off x="4196593" y="3373547"/>
            <a:ext cx="71830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Grafik 11">
            <a:extLst>
              <a:ext uri="{FF2B5EF4-FFF2-40B4-BE49-F238E27FC236}">
                <a16:creationId xmlns:a16="http://schemas.microsoft.com/office/drawing/2014/main" id="{8C217967-F7F6-166F-BA54-0B7219CE4836}"/>
              </a:ext>
            </a:extLst>
          </p:cNvPr>
          <p:cNvPicPr>
            <a:picLocks noChangeAspect="1"/>
          </p:cNvPicPr>
          <p:nvPr/>
        </p:nvPicPr>
        <p:blipFill>
          <a:blip r:embed="rId4"/>
          <a:srcRect/>
          <a:stretch/>
        </p:blipFill>
        <p:spPr>
          <a:xfrm>
            <a:off x="4148454" y="485811"/>
            <a:ext cx="847091" cy="1069560"/>
          </a:xfrm>
          <a:prstGeom prst="rect">
            <a:avLst/>
          </a:prstGeom>
        </p:spPr>
      </p:pic>
    </p:spTree>
    <p:extLst>
      <p:ext uri="{BB962C8B-B14F-4D97-AF65-F5344CB8AC3E}">
        <p14:creationId xmlns:p14="http://schemas.microsoft.com/office/powerpoint/2010/main" val="2392888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9839EA5-0F3A-A096-66C5-9B5475724C9A}"/>
              </a:ext>
            </a:extLst>
          </p:cNvPr>
          <p:cNvSpPr>
            <a:spLocks noGrp="1"/>
          </p:cNvSpPr>
          <p:nvPr>
            <p:ph type="body" idx="1"/>
          </p:nvPr>
        </p:nvSpPr>
        <p:spPr>
          <a:xfrm>
            <a:off x="3416935" y="622126"/>
            <a:ext cx="2679067" cy="457048"/>
          </a:xfrm>
        </p:spPr>
        <p:txBody>
          <a:bodyPr>
            <a:normAutofit/>
          </a:bodyPr>
          <a:lstStyle/>
          <a:p>
            <a:r>
              <a:rPr lang="de-AT" b="1" i="0" dirty="0">
                <a:solidFill>
                  <a:schemeClr val="tx1"/>
                </a:solidFill>
                <a:effectLst/>
                <a:latin typeface="Arsenal" panose="00000500000000000000" pitchFamily="2" charset="0"/>
              </a:rPr>
              <a:t>Informationsveranstaltung angehende Köche/Köchinnen</a:t>
            </a:r>
            <a:endParaRPr lang="de-DE" b="1" dirty="0">
              <a:solidFill>
                <a:schemeClr val="tx1"/>
              </a:solidFill>
              <a:latin typeface="Arsenal" panose="00000500000000000000" pitchFamily="2" charset="0"/>
            </a:endParaRPr>
          </a:p>
          <a:p>
            <a:endParaRPr lang="de-AT" dirty="0"/>
          </a:p>
        </p:txBody>
      </p:sp>
      <p:sp>
        <p:nvSpPr>
          <p:cNvPr id="6" name="Textplatzhalter 5">
            <a:extLst>
              <a:ext uri="{FF2B5EF4-FFF2-40B4-BE49-F238E27FC236}">
                <a16:creationId xmlns:a16="http://schemas.microsoft.com/office/drawing/2014/main" id="{42CA74C8-22A8-84FE-FCCE-59DD1BB53E6D}"/>
              </a:ext>
            </a:extLst>
          </p:cNvPr>
          <p:cNvSpPr>
            <a:spLocks noGrp="1"/>
          </p:cNvSpPr>
          <p:nvPr>
            <p:ph type="body" idx="12"/>
          </p:nvPr>
        </p:nvSpPr>
        <p:spPr>
          <a:xfrm>
            <a:off x="6183379" y="649024"/>
            <a:ext cx="2679067" cy="593043"/>
          </a:xfrm>
        </p:spPr>
        <p:txBody>
          <a:bodyPr/>
          <a:lstStyle/>
          <a:p>
            <a:r>
              <a:rPr lang="de-DE" b="1" dirty="0">
                <a:solidFill>
                  <a:schemeClr val="tx1"/>
                </a:solidFill>
              </a:rPr>
              <a:t>Basislehrgang für angehende Köche/Köchinnen – Teil I</a:t>
            </a:r>
          </a:p>
          <a:p>
            <a:endParaRPr lang="de-AT" dirty="0"/>
          </a:p>
        </p:txBody>
      </p:sp>
      <p:sp>
        <p:nvSpPr>
          <p:cNvPr id="9" name="Textplatzhalter 8">
            <a:extLst>
              <a:ext uri="{FF2B5EF4-FFF2-40B4-BE49-F238E27FC236}">
                <a16:creationId xmlns:a16="http://schemas.microsoft.com/office/drawing/2014/main" id="{55F2CB90-411E-3F69-7738-3A05050F6FC7}"/>
              </a:ext>
            </a:extLst>
          </p:cNvPr>
          <p:cNvSpPr>
            <a:spLocks noGrp="1"/>
          </p:cNvSpPr>
          <p:nvPr>
            <p:ph type="body" sz="quarter" idx="15"/>
          </p:nvPr>
        </p:nvSpPr>
        <p:spPr>
          <a:xfrm>
            <a:off x="3416935" y="165078"/>
            <a:ext cx="1098675" cy="457048"/>
          </a:xfrm>
        </p:spPr>
        <p:txBody>
          <a:bodyPr/>
          <a:lstStyle/>
          <a:p>
            <a:r>
              <a:rPr lang="de-AT" dirty="0"/>
              <a:t>8615</a:t>
            </a:r>
          </a:p>
        </p:txBody>
      </p:sp>
      <p:sp>
        <p:nvSpPr>
          <p:cNvPr id="10" name="Textplatzhalter 9">
            <a:extLst>
              <a:ext uri="{FF2B5EF4-FFF2-40B4-BE49-F238E27FC236}">
                <a16:creationId xmlns:a16="http://schemas.microsoft.com/office/drawing/2014/main" id="{91ED4297-DE1D-CEAE-BD17-C65F7F08085A}"/>
              </a:ext>
            </a:extLst>
          </p:cNvPr>
          <p:cNvSpPr>
            <a:spLocks noGrp="1"/>
          </p:cNvSpPr>
          <p:nvPr>
            <p:ph type="body" sz="quarter" idx="16"/>
          </p:nvPr>
        </p:nvSpPr>
        <p:spPr>
          <a:xfrm>
            <a:off x="6282053" y="165078"/>
            <a:ext cx="987097" cy="457048"/>
          </a:xfrm>
        </p:spPr>
        <p:txBody>
          <a:bodyPr/>
          <a:lstStyle/>
          <a:p>
            <a:r>
              <a:rPr lang="de-AT" dirty="0"/>
              <a:t>8616</a:t>
            </a:r>
          </a:p>
        </p:txBody>
      </p:sp>
      <p:pic>
        <p:nvPicPr>
          <p:cNvPr id="16" name="Bildplatzhalter 36">
            <a:extLst>
              <a:ext uri="{FF2B5EF4-FFF2-40B4-BE49-F238E27FC236}">
                <a16:creationId xmlns:a16="http://schemas.microsoft.com/office/drawing/2014/main" id="{E26737C2-410A-283A-66D2-63285B81252E}"/>
              </a:ext>
            </a:extLst>
          </p:cNvPr>
          <p:cNvPicPr>
            <a:picLocks noGrp="1" noChangeAspect="1"/>
          </p:cNvPicPr>
          <p:nvPr>
            <p:ph type="pic" sz="quarter" idx="21"/>
          </p:nvPr>
        </p:nvPicPr>
        <p:blipFill>
          <a:blip r:embed="rId2"/>
          <a:srcRect l="16657" r="16657"/>
          <a:stretch/>
        </p:blipFill>
        <p:spPr>
          <a:xfrm>
            <a:off x="0" y="0"/>
            <a:ext cx="3048000" cy="5143500"/>
          </a:xfrm>
        </p:spPr>
      </p:pic>
      <p:pic>
        <p:nvPicPr>
          <p:cNvPr id="18" name="Grafik 17" descr="Ein Bild, das Text, Schrift, Logo, Grafiken enthält.&#10;&#10;Automatisch generierte Beschreibung">
            <a:extLst>
              <a:ext uri="{FF2B5EF4-FFF2-40B4-BE49-F238E27FC236}">
                <a16:creationId xmlns:a16="http://schemas.microsoft.com/office/drawing/2014/main" id="{96A67342-FB17-C124-88FE-9C383660D747}"/>
              </a:ext>
            </a:extLst>
          </p:cNvPr>
          <p:cNvPicPr>
            <a:picLocks noChangeAspect="1"/>
          </p:cNvPicPr>
          <p:nvPr/>
        </p:nvPicPr>
        <p:blipFill>
          <a:blip r:embed="rId3"/>
          <a:stretch>
            <a:fillRect/>
          </a:stretch>
        </p:blipFill>
        <p:spPr>
          <a:xfrm>
            <a:off x="0" y="4747500"/>
            <a:ext cx="314177" cy="396000"/>
          </a:xfrm>
          <a:prstGeom prst="rect">
            <a:avLst/>
          </a:prstGeom>
        </p:spPr>
      </p:pic>
      <p:sp>
        <p:nvSpPr>
          <p:cNvPr id="20" name="Textfeld 19">
            <a:extLst>
              <a:ext uri="{FF2B5EF4-FFF2-40B4-BE49-F238E27FC236}">
                <a16:creationId xmlns:a16="http://schemas.microsoft.com/office/drawing/2014/main" id="{CBACA81E-D2B2-E17B-FA26-67D25BFF7EA8}"/>
              </a:ext>
            </a:extLst>
          </p:cNvPr>
          <p:cNvSpPr txBox="1"/>
          <p:nvPr/>
        </p:nvSpPr>
        <p:spPr>
          <a:xfrm>
            <a:off x="264781" y="4945500"/>
            <a:ext cx="1925832" cy="230832"/>
          </a:xfrm>
          <a:prstGeom prst="rect">
            <a:avLst/>
          </a:prstGeom>
          <a:noFill/>
        </p:spPr>
        <p:txBody>
          <a:bodyPr wrap="square">
            <a:spAutoFit/>
          </a:bodyPr>
          <a:lstStyle/>
          <a:p>
            <a:r>
              <a:rPr lang="de-DE" sz="900" b="1" i="0" dirty="0">
                <a:solidFill>
                  <a:schemeClr val="bg1"/>
                </a:solidFill>
                <a:latin typeface="Arsenal" pitchFamily="2" charset="77"/>
                <a:cs typeface="Arial" panose="020B0604020202020204" pitchFamily="34" charset="0"/>
              </a:rPr>
              <a:t>WIFI Oberösterreich | wifi.at/</a:t>
            </a:r>
            <a:r>
              <a:rPr lang="de-DE" sz="900" b="1" i="0" dirty="0" err="1">
                <a:solidFill>
                  <a:schemeClr val="bg1"/>
                </a:solidFill>
                <a:latin typeface="Arsenal" pitchFamily="2" charset="77"/>
                <a:cs typeface="Arial" panose="020B0604020202020204" pitchFamily="34" charset="0"/>
              </a:rPr>
              <a:t>ooe</a:t>
            </a:r>
            <a:endParaRPr lang="de-DE" sz="900" b="1" i="0" dirty="0">
              <a:solidFill>
                <a:schemeClr val="bg1"/>
              </a:solidFill>
              <a:latin typeface="Arsenal" pitchFamily="2" charset="77"/>
              <a:cs typeface="Arial" panose="020B0604020202020204" pitchFamily="34" charset="0"/>
            </a:endParaRPr>
          </a:p>
        </p:txBody>
      </p:sp>
      <p:cxnSp>
        <p:nvCxnSpPr>
          <p:cNvPr id="21" name="Gerade Verbindung 28">
            <a:extLst>
              <a:ext uri="{FF2B5EF4-FFF2-40B4-BE49-F238E27FC236}">
                <a16:creationId xmlns:a16="http://schemas.microsoft.com/office/drawing/2014/main" id="{48144716-6AC3-8A16-01A7-FCA7CC565660}"/>
              </a:ext>
            </a:extLst>
          </p:cNvPr>
          <p:cNvCxnSpPr>
            <a:cxnSpLocks/>
          </p:cNvCxnSpPr>
          <p:nvPr/>
        </p:nvCxnSpPr>
        <p:spPr>
          <a:xfrm flipH="1">
            <a:off x="6183379" y="1175536"/>
            <a:ext cx="432000" cy="0"/>
          </a:xfrm>
          <a:prstGeom prst="line">
            <a:avLst/>
          </a:prstGeom>
          <a:ln w="38100">
            <a:solidFill>
              <a:srgbClr val="ADD699"/>
            </a:solidFill>
          </a:ln>
        </p:spPr>
        <p:style>
          <a:lnRef idx="1">
            <a:schemeClr val="accent1"/>
          </a:lnRef>
          <a:fillRef idx="0">
            <a:schemeClr val="accent1"/>
          </a:fillRef>
          <a:effectRef idx="0">
            <a:schemeClr val="accent1"/>
          </a:effectRef>
          <a:fontRef idx="minor">
            <a:schemeClr val="tx1"/>
          </a:fontRef>
        </p:style>
      </p:cxnSp>
      <p:cxnSp>
        <p:nvCxnSpPr>
          <p:cNvPr id="22" name="Gerade Verbindung 28">
            <a:extLst>
              <a:ext uri="{FF2B5EF4-FFF2-40B4-BE49-F238E27FC236}">
                <a16:creationId xmlns:a16="http://schemas.microsoft.com/office/drawing/2014/main" id="{F8AE41EC-E93D-2010-45A3-F301350BFB73}"/>
              </a:ext>
            </a:extLst>
          </p:cNvPr>
          <p:cNvCxnSpPr>
            <a:cxnSpLocks/>
          </p:cNvCxnSpPr>
          <p:nvPr/>
        </p:nvCxnSpPr>
        <p:spPr>
          <a:xfrm flipH="1">
            <a:off x="3416934" y="1167217"/>
            <a:ext cx="432000" cy="0"/>
          </a:xfrm>
          <a:prstGeom prst="line">
            <a:avLst/>
          </a:prstGeom>
          <a:ln w="38100">
            <a:solidFill>
              <a:srgbClr val="ADD699"/>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8617A5E6-EB60-D5D3-95CF-AB9E1901DF2E}"/>
              </a:ext>
            </a:extLst>
          </p:cNvPr>
          <p:cNvSpPr txBox="1"/>
          <p:nvPr/>
        </p:nvSpPr>
        <p:spPr>
          <a:xfrm>
            <a:off x="3369797" y="1817697"/>
            <a:ext cx="4971636" cy="754053"/>
          </a:xfrm>
          <a:prstGeom prst="rect">
            <a:avLst/>
          </a:prstGeom>
          <a:noFill/>
        </p:spPr>
        <p:txBody>
          <a:bodyPr vert="horz" wrap="square" lIns="0" tIns="0" rIns="0" bIns="0" rtlCol="0" anchor="t" anchorCtr="0">
            <a:spAutoFit/>
          </a:bodyPr>
          <a:lstStyle/>
          <a:p>
            <a:pPr algn="just"/>
            <a:r>
              <a:rPr lang="de-DE" altLang="de-DE" sz="1000" dirty="0">
                <a:latin typeface="Arsenal" panose="00000500000000000000" pitchFamily="2" charset="0"/>
              </a:rPr>
              <a:t>Praxisbezogen erlernen Sie von den einfachsten Schritten bis zur Herstellung kompletter Speisefolgen alles Wesentliche für die zeitgemäße österreichische Küche. Dieser Kurs ist empfehlenswert für die Vorbereitung auf die außerordentliche Zulassung zur Lehrabschlussprüfung.</a:t>
            </a:r>
            <a:endParaRPr lang="de-DE" altLang="de-DE" sz="1000" b="1" dirty="0">
              <a:latin typeface="Arsenal" panose="00000500000000000000" pitchFamily="2" charset="0"/>
            </a:endParaRPr>
          </a:p>
          <a:p>
            <a:pPr algn="l"/>
            <a:endParaRPr lang="de-AT" sz="900" b="1" dirty="0">
              <a:solidFill>
                <a:srgbClr val="000000"/>
              </a:solidFill>
              <a:latin typeface="Arial" panose="020B0604020202020204" pitchFamily="34" charset="0"/>
              <a:cs typeface="Arial" panose="020B0604020202020204" pitchFamily="34" charset="0"/>
            </a:endParaRPr>
          </a:p>
        </p:txBody>
      </p:sp>
      <p:sp>
        <p:nvSpPr>
          <p:cNvPr id="24" name="Textfeld 23">
            <a:extLst>
              <a:ext uri="{FF2B5EF4-FFF2-40B4-BE49-F238E27FC236}">
                <a16:creationId xmlns:a16="http://schemas.microsoft.com/office/drawing/2014/main" id="{6322D403-E57F-D646-1BD1-CB6ED2F95649}"/>
              </a:ext>
            </a:extLst>
          </p:cNvPr>
          <p:cNvSpPr txBox="1"/>
          <p:nvPr/>
        </p:nvSpPr>
        <p:spPr>
          <a:xfrm>
            <a:off x="3416934" y="3010191"/>
            <a:ext cx="4400962" cy="600164"/>
          </a:xfrm>
          <a:prstGeom prst="rect">
            <a:avLst/>
          </a:prstGeom>
          <a:noFill/>
        </p:spPr>
        <p:txBody>
          <a:bodyPr vert="horz" wrap="square" lIns="0" tIns="0" rIns="0" bIns="0" rtlCol="0" anchor="t" anchorCtr="0">
            <a:spAutoFit/>
          </a:bodyPr>
          <a:lstStyle/>
          <a:p>
            <a:pPr marL="0" indent="0">
              <a:spcAft>
                <a:spcPts val="0"/>
              </a:spcAft>
              <a:buFont typeface="Wingdings" panose="05000000000000000000" pitchFamily="2" charset="2"/>
              <a:buNone/>
              <a:tabLst>
                <a:tab pos="176213" algn="l"/>
              </a:tabLst>
              <a:defRPr/>
            </a:pPr>
            <a:r>
              <a:rPr lang="de-DE" sz="1000" b="1" dirty="0">
                <a:latin typeface="Arsenal" panose="00000500000000000000" pitchFamily="2" charset="0"/>
              </a:rPr>
              <a:t>WIFI Linz</a:t>
            </a:r>
          </a:p>
          <a:p>
            <a:pPr marL="171450" indent="-171450">
              <a:spcAft>
                <a:spcPts val="0"/>
              </a:spcAft>
              <a:buFont typeface="Wingdings" panose="05000000000000000000" pitchFamily="2" charset="2"/>
              <a:buChar char="§"/>
              <a:tabLst>
                <a:tab pos="176213" algn="l"/>
              </a:tabLst>
              <a:defRPr/>
            </a:pPr>
            <a:r>
              <a:rPr lang="de-DE" sz="1000" dirty="0">
                <a:latin typeface="Arsenal" panose="00000500000000000000" pitchFamily="2" charset="0"/>
              </a:rPr>
              <a:t>16.9. bis 11.10.2024, Mo bis Do 9 bis 17 Uhr, Fr 9 bis 12:30 Uhr</a:t>
            </a:r>
          </a:p>
          <a:p>
            <a:pPr marL="171450" indent="-171450">
              <a:spcAft>
                <a:spcPts val="0"/>
              </a:spcAft>
              <a:buFont typeface="Wingdings" panose="05000000000000000000" pitchFamily="2" charset="2"/>
              <a:buChar char="§"/>
              <a:tabLst>
                <a:tab pos="176213" algn="l"/>
              </a:tabLst>
              <a:defRPr/>
            </a:pPr>
            <a:r>
              <a:rPr lang="de-DE" sz="1000" dirty="0">
                <a:latin typeface="Arsenal" panose="00000500000000000000" pitchFamily="2" charset="0"/>
              </a:rPr>
              <a:t>13.1. bis 7.2.2025, Mo bis Do 9 bis 17 Uhr, Fr 9 bis 12:30 Uhr</a:t>
            </a:r>
          </a:p>
          <a:p>
            <a:pPr algn="l"/>
            <a:endParaRPr lang="de-AT" sz="900" b="1" dirty="0">
              <a:solidFill>
                <a:srgbClr val="000000"/>
              </a:solidFill>
              <a:latin typeface="Arial" panose="020B0604020202020204" pitchFamily="34" charset="0"/>
              <a:cs typeface="Arial" panose="020B0604020202020204" pitchFamily="34" charset="0"/>
            </a:endParaRPr>
          </a:p>
        </p:txBody>
      </p:sp>
      <p:sp>
        <p:nvSpPr>
          <p:cNvPr id="25" name="Textfeld 24">
            <a:extLst>
              <a:ext uri="{FF2B5EF4-FFF2-40B4-BE49-F238E27FC236}">
                <a16:creationId xmlns:a16="http://schemas.microsoft.com/office/drawing/2014/main" id="{B25C821F-AE8E-8E2A-1C42-24BF50229F12}"/>
              </a:ext>
            </a:extLst>
          </p:cNvPr>
          <p:cNvSpPr txBox="1"/>
          <p:nvPr/>
        </p:nvSpPr>
        <p:spPr>
          <a:xfrm>
            <a:off x="3369797" y="4032570"/>
            <a:ext cx="4622980" cy="292388"/>
          </a:xfrm>
          <a:prstGeom prst="rect">
            <a:avLst/>
          </a:prstGeom>
          <a:noFill/>
        </p:spPr>
        <p:txBody>
          <a:bodyPr vert="horz" wrap="square" lIns="0" tIns="0" rIns="0" bIns="0" rtlCol="0" anchor="t" anchorCtr="0">
            <a:spAutoFit/>
          </a:bodyPr>
          <a:lstStyle/>
          <a:p>
            <a:r>
              <a:rPr lang="de-DE" sz="1000" dirty="0">
                <a:latin typeface="Arsenal" panose="00000500000000000000" pitchFamily="2" charset="0"/>
              </a:rPr>
              <a:t>€ 2.030,– inkl. Unterlagen und Material, 160 Trainingseinheiten</a:t>
            </a:r>
            <a:endParaRPr lang="de-AT" sz="1000" dirty="0">
              <a:latin typeface="Arsenal" panose="00000500000000000000" pitchFamily="2" charset="0"/>
            </a:endParaRPr>
          </a:p>
          <a:p>
            <a:pPr algn="l"/>
            <a:endParaRPr lang="de-AT" sz="900" b="1" dirty="0">
              <a:solidFill>
                <a:srgbClr val="000000"/>
              </a:solidFill>
              <a:latin typeface="Arial" panose="020B0604020202020204" pitchFamily="34" charset="0"/>
              <a:cs typeface="Arial" panose="020B0604020202020204" pitchFamily="34" charset="0"/>
            </a:endParaRPr>
          </a:p>
        </p:txBody>
      </p:sp>
      <p:pic>
        <p:nvPicPr>
          <p:cNvPr id="26" name="Grafik 4">
            <a:extLst>
              <a:ext uri="{FF2B5EF4-FFF2-40B4-BE49-F238E27FC236}">
                <a16:creationId xmlns:a16="http://schemas.microsoft.com/office/drawing/2014/main" id="{54D98A4C-0FBD-6D7A-E047-D9D0CCB609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23275" y="4818063"/>
            <a:ext cx="7207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2936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C257F5A2-F724-E81A-A3E9-65EE1213B2B4}"/>
              </a:ext>
            </a:extLst>
          </p:cNvPr>
          <p:cNvSpPr>
            <a:spLocks noGrp="1"/>
          </p:cNvSpPr>
          <p:nvPr>
            <p:ph type="body" idx="1"/>
          </p:nvPr>
        </p:nvSpPr>
        <p:spPr>
          <a:xfrm>
            <a:off x="3361492" y="629916"/>
            <a:ext cx="2679067" cy="457048"/>
          </a:xfrm>
        </p:spPr>
        <p:txBody>
          <a:bodyPr/>
          <a:lstStyle/>
          <a:p>
            <a:r>
              <a:rPr lang="de-DE" b="1" dirty="0">
                <a:solidFill>
                  <a:schemeClr val="tx1"/>
                </a:solidFill>
              </a:rPr>
              <a:t>Basislehrgang für angehende Köche/Köchinnen - Teil II</a:t>
            </a:r>
          </a:p>
          <a:p>
            <a:endParaRPr lang="de-AT" dirty="0"/>
          </a:p>
        </p:txBody>
      </p:sp>
      <p:sp>
        <p:nvSpPr>
          <p:cNvPr id="9" name="Textplatzhalter 8">
            <a:extLst>
              <a:ext uri="{FF2B5EF4-FFF2-40B4-BE49-F238E27FC236}">
                <a16:creationId xmlns:a16="http://schemas.microsoft.com/office/drawing/2014/main" id="{67FC84A1-0560-B983-2330-4995F89EC2CF}"/>
              </a:ext>
            </a:extLst>
          </p:cNvPr>
          <p:cNvSpPr>
            <a:spLocks noGrp="1"/>
          </p:cNvSpPr>
          <p:nvPr>
            <p:ph type="body" sz="quarter" idx="15"/>
          </p:nvPr>
        </p:nvSpPr>
        <p:spPr>
          <a:xfrm>
            <a:off x="3361492" y="96588"/>
            <a:ext cx="1210508" cy="457048"/>
          </a:xfrm>
        </p:spPr>
        <p:txBody>
          <a:bodyPr/>
          <a:lstStyle/>
          <a:p>
            <a:r>
              <a:rPr lang="de-AT" dirty="0"/>
              <a:t>8617</a:t>
            </a:r>
          </a:p>
        </p:txBody>
      </p:sp>
      <p:pic>
        <p:nvPicPr>
          <p:cNvPr id="16" name="Bildplatzhalter 10">
            <a:extLst>
              <a:ext uri="{FF2B5EF4-FFF2-40B4-BE49-F238E27FC236}">
                <a16:creationId xmlns:a16="http://schemas.microsoft.com/office/drawing/2014/main" id="{05A22BCE-89B2-4CD0-13A2-FB681916EF7C}"/>
              </a:ext>
            </a:extLst>
          </p:cNvPr>
          <p:cNvPicPr>
            <a:picLocks noGrp="1" noChangeAspect="1"/>
          </p:cNvPicPr>
          <p:nvPr>
            <p:ph type="pic" sz="quarter" idx="21"/>
          </p:nvPr>
        </p:nvPicPr>
        <p:blipFill>
          <a:blip r:embed="rId2"/>
          <a:srcRect l="16657" r="16657"/>
          <a:stretch/>
        </p:blipFill>
        <p:spPr>
          <a:xfrm>
            <a:off x="0" y="0"/>
            <a:ext cx="3048000" cy="5143500"/>
          </a:xfrm>
        </p:spPr>
      </p:pic>
      <p:cxnSp>
        <p:nvCxnSpPr>
          <p:cNvPr id="17" name="Gerade Verbindung 28">
            <a:extLst>
              <a:ext uri="{FF2B5EF4-FFF2-40B4-BE49-F238E27FC236}">
                <a16:creationId xmlns:a16="http://schemas.microsoft.com/office/drawing/2014/main" id="{53B461B3-4B0C-05D8-9395-E67ABDDDB75A}"/>
              </a:ext>
            </a:extLst>
          </p:cNvPr>
          <p:cNvCxnSpPr>
            <a:cxnSpLocks/>
          </p:cNvCxnSpPr>
          <p:nvPr/>
        </p:nvCxnSpPr>
        <p:spPr>
          <a:xfrm flipH="1">
            <a:off x="3361492" y="1167217"/>
            <a:ext cx="432000" cy="0"/>
          </a:xfrm>
          <a:prstGeom prst="line">
            <a:avLst/>
          </a:prstGeom>
          <a:ln w="38100">
            <a:solidFill>
              <a:srgbClr val="ADD699"/>
            </a:solidFill>
          </a:ln>
        </p:spPr>
        <p:style>
          <a:lnRef idx="1">
            <a:schemeClr val="accent1"/>
          </a:lnRef>
          <a:fillRef idx="0">
            <a:schemeClr val="accent1"/>
          </a:fillRef>
          <a:effectRef idx="0">
            <a:schemeClr val="accent1"/>
          </a:effectRef>
          <a:fontRef idx="minor">
            <a:schemeClr val="tx1"/>
          </a:fontRef>
        </p:style>
      </p:cxnSp>
      <p:pic>
        <p:nvPicPr>
          <p:cNvPr id="18" name="Grafik 17" descr="Ein Bild, das Text, Schrift, Logo, Grafiken enthält.&#10;&#10;Automatisch generierte Beschreibung">
            <a:extLst>
              <a:ext uri="{FF2B5EF4-FFF2-40B4-BE49-F238E27FC236}">
                <a16:creationId xmlns:a16="http://schemas.microsoft.com/office/drawing/2014/main" id="{63CC3681-37D9-120F-12B4-060D2AC693E4}"/>
              </a:ext>
            </a:extLst>
          </p:cNvPr>
          <p:cNvPicPr>
            <a:picLocks noChangeAspect="1"/>
          </p:cNvPicPr>
          <p:nvPr/>
        </p:nvPicPr>
        <p:blipFill>
          <a:blip r:embed="rId3"/>
          <a:stretch>
            <a:fillRect/>
          </a:stretch>
        </p:blipFill>
        <p:spPr>
          <a:xfrm>
            <a:off x="0" y="4747500"/>
            <a:ext cx="314177" cy="396000"/>
          </a:xfrm>
          <a:prstGeom prst="rect">
            <a:avLst/>
          </a:prstGeom>
        </p:spPr>
      </p:pic>
      <p:sp>
        <p:nvSpPr>
          <p:cNvPr id="20" name="Textfeld 19">
            <a:extLst>
              <a:ext uri="{FF2B5EF4-FFF2-40B4-BE49-F238E27FC236}">
                <a16:creationId xmlns:a16="http://schemas.microsoft.com/office/drawing/2014/main" id="{126238EC-9878-2048-2217-248EE0DB6D89}"/>
              </a:ext>
            </a:extLst>
          </p:cNvPr>
          <p:cNvSpPr txBox="1"/>
          <p:nvPr/>
        </p:nvSpPr>
        <p:spPr>
          <a:xfrm>
            <a:off x="314177" y="4958125"/>
            <a:ext cx="2124280" cy="2308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900" b="1" i="0" u="none" strike="noStrike" kern="1200" cap="none" spc="0" normalizeH="0" baseline="0" noProof="0" dirty="0">
                <a:ln>
                  <a:noFill/>
                </a:ln>
                <a:solidFill>
                  <a:srgbClr val="FFFFFF"/>
                </a:solidFill>
                <a:effectLst/>
                <a:uLnTx/>
                <a:uFillTx/>
                <a:latin typeface="Arsenal" pitchFamily="2" charset="77"/>
                <a:ea typeface="+mn-ea"/>
                <a:cs typeface="Arial" panose="020B0604020202020204" pitchFamily="34" charset="0"/>
              </a:rPr>
              <a:t>WIFI Oberösterreich | wifi.at/</a:t>
            </a:r>
            <a:r>
              <a:rPr kumimoji="0" lang="de-DE" sz="900" b="1" i="0" u="none" strike="noStrike" kern="1200" cap="none" spc="0" normalizeH="0" baseline="0" noProof="0" dirty="0" err="1">
                <a:ln>
                  <a:noFill/>
                </a:ln>
                <a:solidFill>
                  <a:srgbClr val="FFFFFF"/>
                </a:solidFill>
                <a:effectLst/>
                <a:uLnTx/>
                <a:uFillTx/>
                <a:latin typeface="Arsenal" pitchFamily="2" charset="77"/>
                <a:ea typeface="+mn-ea"/>
                <a:cs typeface="Arial" panose="020B0604020202020204" pitchFamily="34" charset="0"/>
              </a:rPr>
              <a:t>ooe</a:t>
            </a:r>
            <a:endParaRPr kumimoji="0" lang="de-DE" sz="900" b="1" i="0" u="none" strike="noStrike" kern="1200" cap="none" spc="0" normalizeH="0" baseline="0" noProof="0" dirty="0">
              <a:ln>
                <a:noFill/>
              </a:ln>
              <a:solidFill>
                <a:srgbClr val="FFFFFF"/>
              </a:solidFill>
              <a:effectLst/>
              <a:uLnTx/>
              <a:uFillTx/>
              <a:latin typeface="Arsenal" pitchFamily="2" charset="77"/>
              <a:ea typeface="+mn-ea"/>
              <a:cs typeface="Arial" panose="020B0604020202020204" pitchFamily="34" charset="0"/>
            </a:endParaRPr>
          </a:p>
        </p:txBody>
      </p:sp>
      <p:sp>
        <p:nvSpPr>
          <p:cNvPr id="21" name="Textfeld 20">
            <a:extLst>
              <a:ext uri="{FF2B5EF4-FFF2-40B4-BE49-F238E27FC236}">
                <a16:creationId xmlns:a16="http://schemas.microsoft.com/office/drawing/2014/main" id="{86C72E85-586E-281F-5EC9-8CC6A1CD7841}"/>
              </a:ext>
            </a:extLst>
          </p:cNvPr>
          <p:cNvSpPr txBox="1"/>
          <p:nvPr/>
        </p:nvSpPr>
        <p:spPr>
          <a:xfrm>
            <a:off x="2894503" y="1868270"/>
            <a:ext cx="5506135" cy="923330"/>
          </a:xfrm>
          <a:prstGeom prst="rect">
            <a:avLst/>
          </a:prstGeom>
          <a:noFill/>
        </p:spPr>
        <p:txBody>
          <a:bodyPr vert="horz" wrap="square" lIns="0" tIns="0" rIns="0" bIns="0" rtlCol="0" anchor="t" anchorCtr="0">
            <a:spAutoFit/>
          </a:bodyPr>
          <a:lstStyle/>
          <a:p>
            <a:pPr lvl="1" algn="just"/>
            <a:r>
              <a:rPr lang="de-DE" sz="1000" dirty="0">
                <a:latin typeface="Arsenal" panose="00000500000000000000" pitchFamily="2" charset="0"/>
              </a:rPr>
              <a:t>In diesem Lehrgang wird dort fortgesetzt, wo der Inhalt des Basis I Lehrgangs geendet hat. Im Mittelpunkt steht erneut die österreichische Küche, die zusätzlich mit internationalen Klassikern erweitert wird. Darüber hinaus vertiefen Sie die klassischen Garmethoden und setzen sich mit neuen Zubereitungstechniken wie „Sous Vide Garen“ auseinander. Dieser Lehrgang ist ein wichtiger Begleiter zur praktischen Vorbereitung auf die ausnahmsweise Zulassung zur Lehrabschlussprüfung für Köche und Köchinnen.</a:t>
            </a:r>
          </a:p>
        </p:txBody>
      </p:sp>
      <p:sp>
        <p:nvSpPr>
          <p:cNvPr id="22" name="Textfeld 21">
            <a:extLst>
              <a:ext uri="{FF2B5EF4-FFF2-40B4-BE49-F238E27FC236}">
                <a16:creationId xmlns:a16="http://schemas.microsoft.com/office/drawing/2014/main" id="{CC8826A1-289C-AC7C-9F6F-D333FEEF196E}"/>
              </a:ext>
            </a:extLst>
          </p:cNvPr>
          <p:cNvSpPr txBox="1"/>
          <p:nvPr/>
        </p:nvSpPr>
        <p:spPr>
          <a:xfrm>
            <a:off x="3361492" y="3486561"/>
            <a:ext cx="5506135" cy="600164"/>
          </a:xfrm>
          <a:prstGeom prst="rect">
            <a:avLst/>
          </a:prstGeom>
          <a:noFill/>
        </p:spPr>
        <p:txBody>
          <a:bodyPr vert="horz" wrap="square" lIns="0" tIns="0" rIns="0" bIns="0" rtlCol="0" anchor="t" anchorCtr="0">
            <a:spAutoFit/>
          </a:bodyPr>
          <a:lstStyle/>
          <a:p>
            <a:pPr marL="0" indent="0">
              <a:spcAft>
                <a:spcPts val="0"/>
              </a:spcAft>
              <a:buFont typeface="Wingdings" panose="05000000000000000000" pitchFamily="2" charset="2"/>
              <a:buNone/>
              <a:tabLst>
                <a:tab pos="176213" algn="l"/>
              </a:tabLst>
              <a:defRPr/>
            </a:pPr>
            <a:r>
              <a:rPr lang="de-DE" sz="1000" b="1" dirty="0">
                <a:latin typeface="Arsenal" panose="00000500000000000000" pitchFamily="2" charset="0"/>
              </a:rPr>
              <a:t>Linz</a:t>
            </a:r>
          </a:p>
          <a:p>
            <a:pPr marL="171450" indent="-171450">
              <a:spcAft>
                <a:spcPts val="0"/>
              </a:spcAft>
              <a:buFont typeface="Wingdings" panose="05000000000000000000" pitchFamily="2" charset="2"/>
              <a:buChar char="§"/>
              <a:tabLst>
                <a:tab pos="176213" algn="l"/>
              </a:tabLst>
              <a:defRPr/>
            </a:pPr>
            <a:r>
              <a:rPr lang="de-AT" sz="1000" dirty="0">
                <a:latin typeface="Arsenal" panose="00000500000000000000" pitchFamily="2" charset="0"/>
              </a:rPr>
              <a:t>14.10. bis 31.10.2024, Mo bis Do 9 bis 17 Uhr, Fr 9 bis 12:30 Uhr (Ausnahme: 28.10. - 31.10. bis 18 Uhr)</a:t>
            </a:r>
          </a:p>
          <a:p>
            <a:pPr marL="171450" indent="-171450">
              <a:spcAft>
                <a:spcPts val="0"/>
              </a:spcAft>
              <a:buFont typeface="Wingdings" panose="05000000000000000000" pitchFamily="2" charset="2"/>
              <a:buChar char="§"/>
              <a:tabLst>
                <a:tab pos="176213" algn="l"/>
              </a:tabLst>
              <a:defRPr/>
            </a:pPr>
            <a:r>
              <a:rPr lang="de-AT" sz="1000" dirty="0">
                <a:latin typeface="Arsenal" panose="00000500000000000000" pitchFamily="2" charset="0"/>
              </a:rPr>
              <a:t>24.2. bis 14.3.2025, Mo bis Do 9 bis 17 Uhr, Fr 9 bis 12:30 Uhr</a:t>
            </a:r>
          </a:p>
          <a:p>
            <a:pPr algn="l"/>
            <a:endParaRPr lang="de-AT" sz="900" b="1" dirty="0">
              <a:solidFill>
                <a:srgbClr val="000000"/>
              </a:solidFill>
              <a:latin typeface="Arial" panose="020B0604020202020204" pitchFamily="34" charset="0"/>
              <a:cs typeface="Arial" panose="020B0604020202020204" pitchFamily="34" charset="0"/>
            </a:endParaRPr>
          </a:p>
        </p:txBody>
      </p:sp>
      <p:sp>
        <p:nvSpPr>
          <p:cNvPr id="23" name="Textfeld 22">
            <a:extLst>
              <a:ext uri="{FF2B5EF4-FFF2-40B4-BE49-F238E27FC236}">
                <a16:creationId xmlns:a16="http://schemas.microsoft.com/office/drawing/2014/main" id="{43683E3D-4E48-0C15-D0D3-1152D637C22C}"/>
              </a:ext>
            </a:extLst>
          </p:cNvPr>
          <p:cNvSpPr txBox="1"/>
          <p:nvPr/>
        </p:nvSpPr>
        <p:spPr>
          <a:xfrm>
            <a:off x="3361492" y="4361105"/>
            <a:ext cx="4479902" cy="153888"/>
          </a:xfrm>
          <a:prstGeom prst="rect">
            <a:avLst/>
          </a:prstGeom>
          <a:noFill/>
        </p:spPr>
        <p:txBody>
          <a:bodyPr vert="horz" wrap="square" lIns="0" tIns="0" rIns="0" bIns="0" rtlCol="0" anchor="t" anchorCtr="0">
            <a:spAutoFit/>
          </a:bodyPr>
          <a:lstStyle/>
          <a:p>
            <a:pPr marL="0" indent="0">
              <a:spcAft>
                <a:spcPts val="0"/>
              </a:spcAft>
              <a:buFont typeface="Wingdings" panose="05000000000000000000" pitchFamily="2" charset="2"/>
              <a:buNone/>
              <a:tabLst>
                <a:tab pos="176213" algn="l"/>
              </a:tabLst>
              <a:defRPr/>
            </a:pPr>
            <a:r>
              <a:rPr lang="de-AT" sz="1000" dirty="0">
                <a:latin typeface="Arsenal" panose="00000500000000000000" pitchFamily="2" charset="0"/>
              </a:rPr>
              <a:t>€ 1.520,- inkl. Unterlagen, 120 Trainingseinheiten</a:t>
            </a:r>
          </a:p>
        </p:txBody>
      </p:sp>
      <p:pic>
        <p:nvPicPr>
          <p:cNvPr id="24" name="Grafik 4">
            <a:extLst>
              <a:ext uri="{FF2B5EF4-FFF2-40B4-BE49-F238E27FC236}">
                <a16:creationId xmlns:a16="http://schemas.microsoft.com/office/drawing/2014/main" id="{0462C018-02D2-F549-980F-3EF8547E0BC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23275" y="4818063"/>
            <a:ext cx="7207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7973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a:extLst>
              <a:ext uri="{FF2B5EF4-FFF2-40B4-BE49-F238E27FC236}">
                <a16:creationId xmlns:a16="http://schemas.microsoft.com/office/drawing/2014/main" id="{1F27E8C6-A417-0FED-C3D8-9C16B77E3CDC}"/>
              </a:ext>
            </a:extLst>
          </p:cNvPr>
          <p:cNvSpPr>
            <a:spLocks noGrp="1"/>
          </p:cNvSpPr>
          <p:nvPr>
            <p:ph type="body" sz="quarter" idx="15"/>
          </p:nvPr>
        </p:nvSpPr>
        <p:spPr>
          <a:xfrm>
            <a:off x="3420697" y="159506"/>
            <a:ext cx="1065783" cy="457048"/>
          </a:xfrm>
        </p:spPr>
        <p:txBody>
          <a:bodyPr/>
          <a:lstStyle/>
          <a:p>
            <a:r>
              <a:rPr lang="de-AT" dirty="0"/>
              <a:t>8619</a:t>
            </a:r>
          </a:p>
        </p:txBody>
      </p:sp>
      <p:pic>
        <p:nvPicPr>
          <p:cNvPr id="16" name="Bildplatzhalter 15">
            <a:extLst>
              <a:ext uri="{FF2B5EF4-FFF2-40B4-BE49-F238E27FC236}">
                <a16:creationId xmlns:a16="http://schemas.microsoft.com/office/drawing/2014/main" id="{82E7EAAD-8399-E2EF-1187-8A762F8E3B20}"/>
              </a:ext>
            </a:extLst>
          </p:cNvPr>
          <p:cNvPicPr>
            <a:picLocks noGrp="1" noChangeAspect="1"/>
          </p:cNvPicPr>
          <p:nvPr>
            <p:ph type="pic" sz="quarter" idx="21"/>
          </p:nvPr>
        </p:nvPicPr>
        <p:blipFill>
          <a:blip r:embed="rId2"/>
          <a:srcRect l="16657" r="16657"/>
          <a:stretch/>
        </p:blipFill>
        <p:spPr>
          <a:xfrm>
            <a:off x="0" y="0"/>
            <a:ext cx="3048000" cy="5143500"/>
          </a:xfrm>
          <a:prstGeom prst="rect">
            <a:avLst/>
          </a:prstGeom>
        </p:spPr>
      </p:pic>
      <p:pic>
        <p:nvPicPr>
          <p:cNvPr id="17" name="Grafik 16" descr="Ein Bild, das Text, Schrift, Logo, Grafiken enthält.&#10;&#10;Automatisch generierte Beschreibung">
            <a:extLst>
              <a:ext uri="{FF2B5EF4-FFF2-40B4-BE49-F238E27FC236}">
                <a16:creationId xmlns:a16="http://schemas.microsoft.com/office/drawing/2014/main" id="{E6FABF8D-1AB9-B422-2035-0878C486D6CE}"/>
              </a:ext>
            </a:extLst>
          </p:cNvPr>
          <p:cNvPicPr>
            <a:picLocks noChangeAspect="1"/>
          </p:cNvPicPr>
          <p:nvPr/>
        </p:nvPicPr>
        <p:blipFill>
          <a:blip r:embed="rId3"/>
          <a:stretch>
            <a:fillRect/>
          </a:stretch>
        </p:blipFill>
        <p:spPr>
          <a:xfrm>
            <a:off x="0" y="4747500"/>
            <a:ext cx="314177" cy="396000"/>
          </a:xfrm>
          <a:prstGeom prst="rect">
            <a:avLst/>
          </a:prstGeom>
        </p:spPr>
      </p:pic>
      <p:sp>
        <p:nvSpPr>
          <p:cNvPr id="19" name="Textfeld 18">
            <a:extLst>
              <a:ext uri="{FF2B5EF4-FFF2-40B4-BE49-F238E27FC236}">
                <a16:creationId xmlns:a16="http://schemas.microsoft.com/office/drawing/2014/main" id="{E21AEC31-FF38-F522-8D7C-0BA8EEE50BF7}"/>
              </a:ext>
            </a:extLst>
          </p:cNvPr>
          <p:cNvSpPr txBox="1"/>
          <p:nvPr/>
        </p:nvSpPr>
        <p:spPr>
          <a:xfrm>
            <a:off x="314177" y="4923394"/>
            <a:ext cx="2230877" cy="2308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900" b="1" i="0" u="none" strike="noStrike" kern="1200" cap="none" spc="0" normalizeH="0" baseline="0" noProof="0" dirty="0">
                <a:ln>
                  <a:noFill/>
                </a:ln>
                <a:solidFill>
                  <a:srgbClr val="FFFFFF"/>
                </a:solidFill>
                <a:effectLst/>
                <a:uLnTx/>
                <a:uFillTx/>
                <a:latin typeface="Arsenal" pitchFamily="2" charset="77"/>
                <a:ea typeface="+mn-ea"/>
                <a:cs typeface="Arial" panose="020B0604020202020204" pitchFamily="34" charset="0"/>
              </a:rPr>
              <a:t>WIFI Oberösterreich | wifi.at/</a:t>
            </a:r>
            <a:r>
              <a:rPr kumimoji="0" lang="de-DE" sz="900" b="1" i="0" u="none" strike="noStrike" kern="1200" cap="none" spc="0" normalizeH="0" baseline="0" noProof="0" dirty="0" err="1">
                <a:ln>
                  <a:noFill/>
                </a:ln>
                <a:solidFill>
                  <a:srgbClr val="FFFFFF"/>
                </a:solidFill>
                <a:effectLst/>
                <a:uLnTx/>
                <a:uFillTx/>
                <a:latin typeface="Arsenal" pitchFamily="2" charset="77"/>
                <a:ea typeface="+mn-ea"/>
                <a:cs typeface="Arial" panose="020B0604020202020204" pitchFamily="34" charset="0"/>
              </a:rPr>
              <a:t>ooe</a:t>
            </a:r>
            <a:endParaRPr kumimoji="0" lang="de-DE" sz="900" b="1" i="0" u="none" strike="noStrike" kern="1200" cap="none" spc="0" normalizeH="0" baseline="0" noProof="0" dirty="0">
              <a:ln>
                <a:noFill/>
              </a:ln>
              <a:solidFill>
                <a:srgbClr val="FFFFFF"/>
              </a:solidFill>
              <a:effectLst/>
              <a:uLnTx/>
              <a:uFillTx/>
              <a:latin typeface="Arsenal" pitchFamily="2" charset="77"/>
              <a:ea typeface="+mn-ea"/>
              <a:cs typeface="Arial" panose="020B0604020202020204" pitchFamily="34" charset="0"/>
            </a:endParaRPr>
          </a:p>
        </p:txBody>
      </p:sp>
      <p:sp>
        <p:nvSpPr>
          <p:cNvPr id="22" name="Textfeld 21">
            <a:extLst>
              <a:ext uri="{FF2B5EF4-FFF2-40B4-BE49-F238E27FC236}">
                <a16:creationId xmlns:a16="http://schemas.microsoft.com/office/drawing/2014/main" id="{E6F369C8-16B2-3F80-E42E-845300170430}"/>
              </a:ext>
            </a:extLst>
          </p:cNvPr>
          <p:cNvSpPr txBox="1"/>
          <p:nvPr/>
        </p:nvSpPr>
        <p:spPr>
          <a:xfrm>
            <a:off x="3420696" y="669275"/>
            <a:ext cx="2723545" cy="446276"/>
          </a:xfrm>
          <a:prstGeom prst="rect">
            <a:avLst/>
          </a:prstGeom>
          <a:noFill/>
        </p:spPr>
        <p:txBody>
          <a:bodyPr vert="horz" wrap="square" lIns="0" tIns="0" rIns="0" bIns="0" rtlCol="0" anchor="t" anchorCtr="0">
            <a:spAutoFit/>
          </a:bodyPr>
          <a:lstStyle/>
          <a:p>
            <a:r>
              <a:rPr lang="de-DE" sz="1000" b="1" dirty="0">
                <a:latin typeface="Arsenal" panose="00000500000000000000" pitchFamily="2" charset="0"/>
              </a:rPr>
              <a:t>Theoretische Grundlagen für Lehrabschlussprüfung Koch/Köchin</a:t>
            </a:r>
          </a:p>
          <a:p>
            <a:pPr algn="l"/>
            <a:endParaRPr lang="de-AT" sz="900" b="1" dirty="0">
              <a:solidFill>
                <a:srgbClr val="000000"/>
              </a:solidFill>
              <a:latin typeface="Arial" panose="020B0604020202020204" pitchFamily="34" charset="0"/>
              <a:cs typeface="Arial" panose="020B0604020202020204" pitchFamily="34" charset="0"/>
            </a:endParaRPr>
          </a:p>
        </p:txBody>
      </p:sp>
      <p:cxnSp>
        <p:nvCxnSpPr>
          <p:cNvPr id="23" name="Gerade Verbindung 28">
            <a:extLst>
              <a:ext uri="{FF2B5EF4-FFF2-40B4-BE49-F238E27FC236}">
                <a16:creationId xmlns:a16="http://schemas.microsoft.com/office/drawing/2014/main" id="{C9D81D4E-2F19-6D9D-5EC3-48C938C99715}"/>
              </a:ext>
            </a:extLst>
          </p:cNvPr>
          <p:cNvCxnSpPr>
            <a:cxnSpLocks/>
          </p:cNvCxnSpPr>
          <p:nvPr/>
        </p:nvCxnSpPr>
        <p:spPr>
          <a:xfrm flipH="1">
            <a:off x="3420697" y="1219844"/>
            <a:ext cx="432000" cy="0"/>
          </a:xfrm>
          <a:prstGeom prst="line">
            <a:avLst/>
          </a:prstGeom>
          <a:ln w="38100">
            <a:solidFill>
              <a:srgbClr val="ADD699"/>
            </a:solidFill>
          </a:ln>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37E97615-9A99-8103-5F00-690C224F7FAC}"/>
              </a:ext>
            </a:extLst>
          </p:cNvPr>
          <p:cNvSpPr txBox="1"/>
          <p:nvPr/>
        </p:nvSpPr>
        <p:spPr>
          <a:xfrm>
            <a:off x="3420696" y="1789329"/>
            <a:ext cx="5302284" cy="446276"/>
          </a:xfrm>
          <a:prstGeom prst="rect">
            <a:avLst/>
          </a:prstGeom>
          <a:noFill/>
        </p:spPr>
        <p:txBody>
          <a:bodyPr vert="horz" wrap="square" lIns="0" tIns="0" rIns="0" bIns="0" rtlCol="0" anchor="t" anchorCtr="0">
            <a:spAutoFit/>
          </a:bodyPr>
          <a:lstStyle/>
          <a:p>
            <a:pPr algn="just"/>
            <a:r>
              <a:rPr lang="de-DE" sz="1000" dirty="0">
                <a:latin typeface="Arsenal" panose="00000500000000000000" pitchFamily="2" charset="0"/>
              </a:rPr>
              <a:t>Dieser Kurs ist für Personen gedacht, welche die Lehrabschlussprüfung ohne Lehrzeit absolvieren wollen. Inhalte: Buchhaltung, Fachrechnen, Küchenkunde, Lebensmittelkunde.</a:t>
            </a:r>
            <a:endParaRPr lang="de-DE" altLang="de-DE" sz="1000" b="1" dirty="0">
              <a:latin typeface="Arsenal" panose="00000500000000000000" pitchFamily="2" charset="0"/>
            </a:endParaRPr>
          </a:p>
          <a:p>
            <a:pPr algn="l"/>
            <a:endParaRPr lang="de-AT" sz="900" b="1" dirty="0">
              <a:solidFill>
                <a:srgbClr val="000000"/>
              </a:solidFill>
              <a:latin typeface="Arial" panose="020B0604020202020204" pitchFamily="34" charset="0"/>
              <a:cs typeface="Arial" panose="020B0604020202020204" pitchFamily="34" charset="0"/>
            </a:endParaRPr>
          </a:p>
        </p:txBody>
      </p:sp>
      <p:sp>
        <p:nvSpPr>
          <p:cNvPr id="25" name="Textfeld 24">
            <a:extLst>
              <a:ext uri="{FF2B5EF4-FFF2-40B4-BE49-F238E27FC236}">
                <a16:creationId xmlns:a16="http://schemas.microsoft.com/office/drawing/2014/main" id="{6195B669-3A21-6B9B-0DBA-48E610BCEB31}"/>
              </a:ext>
            </a:extLst>
          </p:cNvPr>
          <p:cNvSpPr txBox="1"/>
          <p:nvPr/>
        </p:nvSpPr>
        <p:spPr>
          <a:xfrm>
            <a:off x="3486561" y="2736622"/>
            <a:ext cx="4335177" cy="600164"/>
          </a:xfrm>
          <a:prstGeom prst="rect">
            <a:avLst/>
          </a:prstGeom>
          <a:noFill/>
        </p:spPr>
        <p:txBody>
          <a:bodyPr vert="horz" wrap="square" lIns="0" tIns="0" rIns="0" bIns="0" rtlCol="0" anchor="t" anchorCtr="0">
            <a:spAutoFit/>
          </a:bodyPr>
          <a:lstStyle/>
          <a:p>
            <a:pPr marL="0" indent="0">
              <a:spcAft>
                <a:spcPts val="0"/>
              </a:spcAft>
              <a:buFont typeface="Wingdings" panose="05000000000000000000" pitchFamily="2" charset="2"/>
              <a:buNone/>
              <a:tabLst>
                <a:tab pos="176213" algn="l"/>
              </a:tabLst>
              <a:defRPr/>
            </a:pPr>
            <a:r>
              <a:rPr lang="de-DE" sz="1000" b="1" dirty="0">
                <a:latin typeface="Arsenal" panose="00000500000000000000" pitchFamily="2" charset="0"/>
              </a:rPr>
              <a:t>WIFI Linz</a:t>
            </a:r>
          </a:p>
          <a:p>
            <a:pPr marL="171450" indent="-171450">
              <a:spcAft>
                <a:spcPts val="0"/>
              </a:spcAft>
              <a:buFont typeface="Wingdings" panose="05000000000000000000" pitchFamily="2" charset="2"/>
              <a:buChar char="§"/>
              <a:tabLst>
                <a:tab pos="176213" algn="l"/>
              </a:tabLst>
              <a:defRPr/>
            </a:pPr>
            <a:r>
              <a:rPr lang="de-AT" sz="1000" dirty="0">
                <a:latin typeface="Arsenal" panose="00000500000000000000" pitchFamily="2" charset="0"/>
              </a:rPr>
              <a:t>11.11. bis 28.11.2024, Mo bis Do 9 bis 17 Uhr</a:t>
            </a:r>
          </a:p>
          <a:p>
            <a:pPr marL="171450" indent="-171450">
              <a:spcAft>
                <a:spcPts val="0"/>
              </a:spcAft>
              <a:buFont typeface="Wingdings" panose="05000000000000000000" pitchFamily="2" charset="2"/>
              <a:buChar char="§"/>
              <a:tabLst>
                <a:tab pos="176213" algn="l"/>
              </a:tabLst>
              <a:defRPr/>
            </a:pPr>
            <a:r>
              <a:rPr lang="de-AT" sz="1000" dirty="0">
                <a:latin typeface="Arsenal" panose="00000500000000000000" pitchFamily="2" charset="0"/>
              </a:rPr>
              <a:t>31.3. bis 25.4.2025, Mo bis Do 9 bis 17 Uhr (Ausnahme: 25.4.2025)</a:t>
            </a:r>
            <a:endParaRPr lang="de-DE" sz="1000" dirty="0">
              <a:latin typeface="Arsenal" panose="00000500000000000000" pitchFamily="2" charset="0"/>
            </a:endParaRPr>
          </a:p>
          <a:p>
            <a:pPr algn="l"/>
            <a:endParaRPr lang="de-AT" sz="900" b="1" dirty="0">
              <a:solidFill>
                <a:srgbClr val="000000"/>
              </a:solidFill>
              <a:latin typeface="Arial" panose="020B0604020202020204" pitchFamily="34" charset="0"/>
              <a:cs typeface="Arial" panose="020B0604020202020204" pitchFamily="34" charset="0"/>
            </a:endParaRPr>
          </a:p>
        </p:txBody>
      </p:sp>
      <p:sp>
        <p:nvSpPr>
          <p:cNvPr id="26" name="Textfeld 25">
            <a:extLst>
              <a:ext uri="{FF2B5EF4-FFF2-40B4-BE49-F238E27FC236}">
                <a16:creationId xmlns:a16="http://schemas.microsoft.com/office/drawing/2014/main" id="{A5AB926E-EBF6-827B-094E-5809A2CA33FE}"/>
              </a:ext>
            </a:extLst>
          </p:cNvPr>
          <p:cNvSpPr txBox="1"/>
          <p:nvPr/>
        </p:nvSpPr>
        <p:spPr>
          <a:xfrm>
            <a:off x="3368150" y="3999678"/>
            <a:ext cx="2776091" cy="153888"/>
          </a:xfrm>
          <a:prstGeom prst="rect">
            <a:avLst/>
          </a:prstGeom>
          <a:noFill/>
        </p:spPr>
        <p:txBody>
          <a:bodyPr vert="horz" wrap="square" lIns="0" tIns="0" rIns="0" bIns="0" rtlCol="0" anchor="t" anchorCtr="0">
            <a:spAutoFit/>
          </a:bodyPr>
          <a:lstStyle/>
          <a:p>
            <a:pPr marL="0" indent="0">
              <a:spcAft>
                <a:spcPts val="0"/>
              </a:spcAft>
              <a:buFont typeface="Wingdings" panose="05000000000000000000" pitchFamily="2" charset="2"/>
              <a:buNone/>
              <a:tabLst>
                <a:tab pos="176213" algn="l"/>
              </a:tabLst>
              <a:defRPr/>
            </a:pPr>
            <a:r>
              <a:rPr lang="de-AT" sz="1000" dirty="0">
                <a:latin typeface="Arsenal" panose="00000500000000000000" pitchFamily="2" charset="0"/>
              </a:rPr>
              <a:t>€ 1.410,- inkl. Unterlagen, 108 Trainingseinheiten</a:t>
            </a:r>
          </a:p>
        </p:txBody>
      </p:sp>
      <p:pic>
        <p:nvPicPr>
          <p:cNvPr id="27" name="Grafik 4">
            <a:extLst>
              <a:ext uri="{FF2B5EF4-FFF2-40B4-BE49-F238E27FC236}">
                <a16:creationId xmlns:a16="http://schemas.microsoft.com/office/drawing/2014/main" id="{AD0FEDEA-D5EE-6930-4C17-5C9648CD8CA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23275" y="4828789"/>
            <a:ext cx="7207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Bild 20">
            <a:extLst>
              <a:ext uri="{FF2B5EF4-FFF2-40B4-BE49-F238E27FC236}">
                <a16:creationId xmlns:a16="http://schemas.microsoft.com/office/drawing/2014/main" id="{7455F348-EF18-65B4-F35C-18007778F0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0329" y="4742450"/>
            <a:ext cx="450367" cy="46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8565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Bildplatzhalter 36">
            <a:extLst>
              <a:ext uri="{FF2B5EF4-FFF2-40B4-BE49-F238E27FC236}">
                <a16:creationId xmlns:a16="http://schemas.microsoft.com/office/drawing/2014/main" id="{C6A3D957-0DD9-02A0-8C54-BBAA11EA8A77}"/>
              </a:ext>
            </a:extLst>
          </p:cNvPr>
          <p:cNvPicPr>
            <a:picLocks noGrp="1" noChangeAspect="1"/>
          </p:cNvPicPr>
          <p:nvPr>
            <p:ph type="pic" sz="quarter" idx="21"/>
          </p:nvPr>
        </p:nvPicPr>
        <p:blipFill>
          <a:blip r:embed="rId2"/>
          <a:srcRect l="16667" r="16667"/>
          <a:stretch/>
        </p:blipFill>
        <p:spPr>
          <a:xfrm>
            <a:off x="0" y="0"/>
            <a:ext cx="3048000" cy="5143500"/>
          </a:xfrm>
        </p:spPr>
      </p:pic>
      <p:sp>
        <p:nvSpPr>
          <p:cNvPr id="3" name="Textplatzhalter 2">
            <a:extLst>
              <a:ext uri="{FF2B5EF4-FFF2-40B4-BE49-F238E27FC236}">
                <a16:creationId xmlns:a16="http://schemas.microsoft.com/office/drawing/2014/main" id="{F5B390DD-869C-50D5-2F1C-08A6CE08076E}"/>
              </a:ext>
            </a:extLst>
          </p:cNvPr>
          <p:cNvSpPr>
            <a:spLocks noGrp="1"/>
          </p:cNvSpPr>
          <p:nvPr>
            <p:ph type="body" idx="1"/>
          </p:nvPr>
        </p:nvSpPr>
        <p:spPr>
          <a:xfrm>
            <a:off x="3413172" y="558172"/>
            <a:ext cx="2679067" cy="568641"/>
          </a:xfrm>
        </p:spPr>
        <p:txBody>
          <a:bodyPr/>
          <a:lstStyle/>
          <a:p>
            <a:r>
              <a:rPr lang="de-AT" b="1" i="0" dirty="0">
                <a:solidFill>
                  <a:schemeClr val="tx1"/>
                </a:solidFill>
                <a:effectLst/>
                <a:latin typeface="Arsenal" panose="020B0604020202020204" charset="0"/>
              </a:rPr>
              <a:t>Informationsveranstaltung Pharmazeutisch-kaufmännische Assistenz</a:t>
            </a:r>
            <a:endParaRPr lang="de-DE" dirty="0">
              <a:solidFill>
                <a:schemeClr val="tx1"/>
              </a:solidFill>
              <a:latin typeface="Arsenal" panose="020B0604020202020204" charset="0"/>
            </a:endParaRPr>
          </a:p>
        </p:txBody>
      </p:sp>
      <p:sp>
        <p:nvSpPr>
          <p:cNvPr id="4" name="Textplatzhalter 3">
            <a:extLst>
              <a:ext uri="{FF2B5EF4-FFF2-40B4-BE49-F238E27FC236}">
                <a16:creationId xmlns:a16="http://schemas.microsoft.com/office/drawing/2014/main" id="{EC0C8310-6070-C42A-4D6B-06ADCE4CD4F9}"/>
              </a:ext>
            </a:extLst>
          </p:cNvPr>
          <p:cNvSpPr>
            <a:spLocks noGrp="1"/>
          </p:cNvSpPr>
          <p:nvPr>
            <p:ph type="body" idx="10"/>
          </p:nvPr>
        </p:nvSpPr>
        <p:spPr>
          <a:xfrm>
            <a:off x="3420698" y="1859581"/>
            <a:ext cx="2679067" cy="457047"/>
          </a:xfrm>
        </p:spPr>
        <p:txBody>
          <a:bodyPr/>
          <a:lstStyle/>
          <a:p>
            <a:r>
              <a:rPr lang="de-DE" b="1" i="0" dirty="0">
                <a:solidFill>
                  <a:schemeClr val="tx1"/>
                </a:solidFill>
                <a:effectLst/>
                <a:latin typeface="Arsenal" panose="020B0604020202020204" charset="0"/>
              </a:rPr>
              <a:t>Ausbildung zur Pharmazeutischen-kaufmännischen Assistenz</a:t>
            </a:r>
            <a:endParaRPr lang="de-DE" dirty="0">
              <a:solidFill>
                <a:schemeClr val="tx1"/>
              </a:solidFill>
              <a:latin typeface="Arsenal" panose="020B0604020202020204" charset="0"/>
            </a:endParaRPr>
          </a:p>
        </p:txBody>
      </p:sp>
      <p:sp>
        <p:nvSpPr>
          <p:cNvPr id="6" name="Textplatzhalter 5">
            <a:extLst>
              <a:ext uri="{FF2B5EF4-FFF2-40B4-BE49-F238E27FC236}">
                <a16:creationId xmlns:a16="http://schemas.microsoft.com/office/drawing/2014/main" id="{38B8333D-00BF-85F6-9817-76433E022C96}"/>
              </a:ext>
            </a:extLst>
          </p:cNvPr>
          <p:cNvSpPr>
            <a:spLocks noGrp="1"/>
          </p:cNvSpPr>
          <p:nvPr>
            <p:ph type="body" idx="12"/>
          </p:nvPr>
        </p:nvSpPr>
        <p:spPr>
          <a:xfrm>
            <a:off x="6166182" y="558172"/>
            <a:ext cx="2679067" cy="545424"/>
          </a:xfrm>
        </p:spPr>
        <p:txBody>
          <a:bodyPr/>
          <a:lstStyle/>
          <a:p>
            <a:r>
              <a:rPr lang="de-AT" b="1" i="0" dirty="0">
                <a:solidFill>
                  <a:schemeClr val="tx1"/>
                </a:solidFill>
                <a:effectLst/>
                <a:latin typeface="Arsenal" panose="020B0604020202020204" charset="0"/>
              </a:rPr>
              <a:t>Orientierungsgespräch Pharmazeutisch-kaufmännische Assistenz</a:t>
            </a:r>
            <a:endParaRPr lang="de-DE" dirty="0">
              <a:solidFill>
                <a:schemeClr val="tx1"/>
              </a:solidFill>
              <a:latin typeface="Arsenal" panose="020B0604020202020204" charset="0"/>
            </a:endParaRPr>
          </a:p>
        </p:txBody>
      </p:sp>
      <p:sp>
        <p:nvSpPr>
          <p:cNvPr id="9" name="Textplatzhalter 8">
            <a:extLst>
              <a:ext uri="{FF2B5EF4-FFF2-40B4-BE49-F238E27FC236}">
                <a16:creationId xmlns:a16="http://schemas.microsoft.com/office/drawing/2014/main" id="{D4593DF4-DBC5-C053-310D-93A35AC21401}"/>
              </a:ext>
            </a:extLst>
          </p:cNvPr>
          <p:cNvSpPr>
            <a:spLocks noGrp="1"/>
          </p:cNvSpPr>
          <p:nvPr>
            <p:ph type="body" sz="quarter" idx="15"/>
          </p:nvPr>
        </p:nvSpPr>
        <p:spPr>
          <a:xfrm>
            <a:off x="3367647" y="130097"/>
            <a:ext cx="1309184" cy="457048"/>
          </a:xfrm>
        </p:spPr>
        <p:txBody>
          <a:bodyPr/>
          <a:lstStyle/>
          <a:p>
            <a:r>
              <a:rPr lang="de-DE" dirty="0"/>
              <a:t>0667</a:t>
            </a:r>
          </a:p>
        </p:txBody>
      </p:sp>
      <p:sp>
        <p:nvSpPr>
          <p:cNvPr id="10" name="Textplatzhalter 9">
            <a:extLst>
              <a:ext uri="{FF2B5EF4-FFF2-40B4-BE49-F238E27FC236}">
                <a16:creationId xmlns:a16="http://schemas.microsoft.com/office/drawing/2014/main" id="{12A68720-117D-5FA0-2BCD-ACF9F79D9D5A}"/>
              </a:ext>
            </a:extLst>
          </p:cNvPr>
          <p:cNvSpPr>
            <a:spLocks noGrp="1"/>
          </p:cNvSpPr>
          <p:nvPr>
            <p:ph type="body" sz="quarter" idx="16"/>
          </p:nvPr>
        </p:nvSpPr>
        <p:spPr>
          <a:xfrm>
            <a:off x="6196533" y="130097"/>
            <a:ext cx="1309183" cy="457048"/>
          </a:xfrm>
        </p:spPr>
        <p:txBody>
          <a:bodyPr/>
          <a:lstStyle/>
          <a:p>
            <a:r>
              <a:rPr lang="de-DE" dirty="0"/>
              <a:t>0668</a:t>
            </a:r>
          </a:p>
        </p:txBody>
      </p:sp>
      <p:sp>
        <p:nvSpPr>
          <p:cNvPr id="11" name="Textplatzhalter 10">
            <a:extLst>
              <a:ext uri="{FF2B5EF4-FFF2-40B4-BE49-F238E27FC236}">
                <a16:creationId xmlns:a16="http://schemas.microsoft.com/office/drawing/2014/main" id="{E1C051C8-1D69-C12C-8B7D-D47F966A714F}"/>
              </a:ext>
            </a:extLst>
          </p:cNvPr>
          <p:cNvSpPr>
            <a:spLocks noGrp="1"/>
          </p:cNvSpPr>
          <p:nvPr>
            <p:ph type="body" sz="quarter" idx="17"/>
          </p:nvPr>
        </p:nvSpPr>
        <p:spPr>
          <a:xfrm>
            <a:off x="3420698" y="1404267"/>
            <a:ext cx="1526272" cy="457048"/>
          </a:xfrm>
        </p:spPr>
        <p:txBody>
          <a:bodyPr/>
          <a:lstStyle/>
          <a:p>
            <a:r>
              <a:rPr lang="de-DE" dirty="0"/>
              <a:t>0669</a:t>
            </a:r>
          </a:p>
        </p:txBody>
      </p:sp>
      <p:cxnSp>
        <p:nvCxnSpPr>
          <p:cNvPr id="29" name="Gerade Verbindung 28">
            <a:extLst>
              <a:ext uri="{FF2B5EF4-FFF2-40B4-BE49-F238E27FC236}">
                <a16:creationId xmlns:a16="http://schemas.microsoft.com/office/drawing/2014/main" id="{D4EA4ADE-2760-33DF-273B-43F6CABBB85E}"/>
              </a:ext>
            </a:extLst>
          </p:cNvPr>
          <p:cNvCxnSpPr>
            <a:cxnSpLocks/>
          </p:cNvCxnSpPr>
          <p:nvPr/>
        </p:nvCxnSpPr>
        <p:spPr>
          <a:xfrm flipH="1">
            <a:off x="3413172" y="1164138"/>
            <a:ext cx="432000" cy="0"/>
          </a:xfrm>
          <a:prstGeom prst="line">
            <a:avLst/>
          </a:prstGeom>
          <a:ln w="38100">
            <a:solidFill>
              <a:srgbClr val="ADD699"/>
            </a:solidFill>
          </a:ln>
        </p:spPr>
        <p:style>
          <a:lnRef idx="1">
            <a:schemeClr val="accent1"/>
          </a:lnRef>
          <a:fillRef idx="0">
            <a:schemeClr val="accent1"/>
          </a:fillRef>
          <a:effectRef idx="0">
            <a:schemeClr val="accent1"/>
          </a:effectRef>
          <a:fontRef idx="minor">
            <a:schemeClr val="tx1"/>
          </a:fontRef>
        </p:style>
      </p:cxnSp>
      <p:cxnSp>
        <p:nvCxnSpPr>
          <p:cNvPr id="30" name="Gerade Verbindung 29">
            <a:extLst>
              <a:ext uri="{FF2B5EF4-FFF2-40B4-BE49-F238E27FC236}">
                <a16:creationId xmlns:a16="http://schemas.microsoft.com/office/drawing/2014/main" id="{48A10EF0-E8A7-EE26-AF6F-2B67F1B0A0CE}"/>
              </a:ext>
            </a:extLst>
          </p:cNvPr>
          <p:cNvCxnSpPr>
            <a:cxnSpLocks/>
          </p:cNvCxnSpPr>
          <p:nvPr/>
        </p:nvCxnSpPr>
        <p:spPr>
          <a:xfrm flipH="1">
            <a:off x="3420698" y="2434500"/>
            <a:ext cx="432000" cy="0"/>
          </a:xfrm>
          <a:prstGeom prst="line">
            <a:avLst/>
          </a:prstGeom>
          <a:ln w="38100">
            <a:solidFill>
              <a:srgbClr val="85C266"/>
            </a:solidFill>
          </a:ln>
        </p:spPr>
        <p:style>
          <a:lnRef idx="1">
            <a:schemeClr val="accent1"/>
          </a:lnRef>
          <a:fillRef idx="0">
            <a:schemeClr val="accent1"/>
          </a:fillRef>
          <a:effectRef idx="0">
            <a:schemeClr val="accent1"/>
          </a:effectRef>
          <a:fontRef idx="minor">
            <a:schemeClr val="tx1"/>
          </a:fontRef>
        </p:style>
      </p:cxnSp>
      <p:cxnSp>
        <p:nvCxnSpPr>
          <p:cNvPr id="32" name="Gerade Verbindung 31">
            <a:extLst>
              <a:ext uri="{FF2B5EF4-FFF2-40B4-BE49-F238E27FC236}">
                <a16:creationId xmlns:a16="http://schemas.microsoft.com/office/drawing/2014/main" id="{6DE82DE9-101F-0077-D597-03C69FD7F08E}"/>
              </a:ext>
            </a:extLst>
          </p:cNvPr>
          <p:cNvCxnSpPr>
            <a:cxnSpLocks/>
          </p:cNvCxnSpPr>
          <p:nvPr/>
        </p:nvCxnSpPr>
        <p:spPr>
          <a:xfrm flipH="1">
            <a:off x="6166182" y="1126813"/>
            <a:ext cx="432000" cy="0"/>
          </a:xfrm>
          <a:prstGeom prst="line">
            <a:avLst/>
          </a:prstGeom>
          <a:ln w="38100">
            <a:solidFill>
              <a:srgbClr val="ADD699"/>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2E8CDA9F-4486-3DB8-0300-BF2818E078AC}"/>
              </a:ext>
            </a:extLst>
          </p:cNvPr>
          <p:cNvSpPr txBox="1"/>
          <p:nvPr/>
        </p:nvSpPr>
        <p:spPr>
          <a:xfrm>
            <a:off x="485741" y="4975787"/>
            <a:ext cx="1613474" cy="140788"/>
          </a:xfrm>
          <a:prstGeom prst="rect">
            <a:avLst/>
          </a:prstGeom>
          <a:noFill/>
        </p:spPr>
        <p:txBody>
          <a:bodyPr vert="horz" wrap="square" lIns="0" tIns="0" rIns="0" bIns="0" rtlCol="0" anchor="t" anchorCtr="0">
            <a:spAutoFit/>
          </a:bodyPr>
          <a:lstStyle/>
          <a:p>
            <a:r>
              <a:rPr lang="de-DE" sz="900" b="1" i="0" dirty="0">
                <a:solidFill>
                  <a:schemeClr val="bg1"/>
                </a:solidFill>
                <a:latin typeface="Arsenal" pitchFamily="2" charset="77"/>
                <a:cs typeface="Arial" panose="020B0604020202020204" pitchFamily="34" charset="0"/>
              </a:rPr>
              <a:t>WIFI Oberösterreich | wifi.at/</a:t>
            </a:r>
            <a:r>
              <a:rPr lang="de-DE" sz="900" b="1" i="0" dirty="0" err="1">
                <a:solidFill>
                  <a:schemeClr val="bg1"/>
                </a:solidFill>
                <a:latin typeface="Arsenal" pitchFamily="2" charset="77"/>
                <a:cs typeface="Arial" panose="020B0604020202020204" pitchFamily="34" charset="0"/>
              </a:rPr>
              <a:t>ooe</a:t>
            </a:r>
            <a:endParaRPr lang="de-DE" sz="900" b="1" i="0" dirty="0">
              <a:solidFill>
                <a:schemeClr val="bg1"/>
              </a:solidFill>
              <a:latin typeface="Arsenal" pitchFamily="2" charset="77"/>
              <a:cs typeface="Arial" panose="020B0604020202020204" pitchFamily="34" charset="0"/>
            </a:endParaRPr>
          </a:p>
        </p:txBody>
      </p:sp>
      <p:pic>
        <p:nvPicPr>
          <p:cNvPr id="21" name="Grafik 20" descr="Ein Bild, das Text, Schrift, Logo, Grafiken enthält.&#10;&#10;Automatisch generierte Beschreibung">
            <a:extLst>
              <a:ext uri="{FF2B5EF4-FFF2-40B4-BE49-F238E27FC236}">
                <a16:creationId xmlns:a16="http://schemas.microsoft.com/office/drawing/2014/main" id="{259559C3-2C2A-1EAE-2C15-2DB10E0944DD}"/>
              </a:ext>
            </a:extLst>
          </p:cNvPr>
          <p:cNvPicPr>
            <a:picLocks noChangeAspect="1"/>
          </p:cNvPicPr>
          <p:nvPr/>
        </p:nvPicPr>
        <p:blipFill>
          <a:blip r:embed="rId3"/>
          <a:stretch>
            <a:fillRect/>
          </a:stretch>
        </p:blipFill>
        <p:spPr>
          <a:xfrm>
            <a:off x="-9936" y="4747500"/>
            <a:ext cx="314177" cy="396000"/>
          </a:xfrm>
          <a:prstGeom prst="rect">
            <a:avLst/>
          </a:prstGeom>
        </p:spPr>
      </p:pic>
      <p:sp>
        <p:nvSpPr>
          <p:cNvPr id="28" name="Textfeld 27">
            <a:extLst>
              <a:ext uri="{FF2B5EF4-FFF2-40B4-BE49-F238E27FC236}">
                <a16:creationId xmlns:a16="http://schemas.microsoft.com/office/drawing/2014/main" id="{E6569256-1165-73BA-2845-3E469543DC17}"/>
              </a:ext>
            </a:extLst>
          </p:cNvPr>
          <p:cNvSpPr txBox="1"/>
          <p:nvPr/>
        </p:nvSpPr>
        <p:spPr>
          <a:xfrm>
            <a:off x="3367647" y="2591430"/>
            <a:ext cx="5605314" cy="907941"/>
          </a:xfrm>
          <a:prstGeom prst="rect">
            <a:avLst/>
          </a:prstGeom>
          <a:noFill/>
        </p:spPr>
        <p:txBody>
          <a:bodyPr vert="horz" wrap="square" lIns="0" tIns="0" rIns="0" bIns="0" rtlCol="0" anchor="t" anchorCtr="0">
            <a:spAutoFit/>
          </a:bodyPr>
          <a:lstStyle/>
          <a:p>
            <a:pPr algn="just"/>
            <a:r>
              <a:rPr lang="de-DE" sz="1000" b="0" i="0" dirty="0">
                <a:effectLst/>
                <a:latin typeface="Arsenal" panose="020B0604020202020204" charset="0"/>
              </a:rPr>
              <a:t>In dieser Ausbildung bereiten Sie sich optimal auf die Lehrabschlussprüfung zur Pharmazeutisch-kaufmännischen Assistenz vor und erwerben alle Kenntnisse und Fertigkeiten, die Sie zur Ausübung dieses Berufes benötigen. Als Pharmazeutisch-kaufmännische Assistenz (PKA) unterstützen Sie die </a:t>
            </a:r>
            <a:r>
              <a:rPr lang="de-DE" sz="1000" b="0" i="0" dirty="0" err="1">
                <a:effectLst/>
                <a:latin typeface="Arsenal" panose="020B0604020202020204" charset="0"/>
              </a:rPr>
              <a:t>Apotheker:innen</a:t>
            </a:r>
            <a:r>
              <a:rPr lang="de-DE" sz="1000" b="0" i="0" dirty="0">
                <a:effectLst/>
                <a:latin typeface="Arsenal" panose="020B0604020202020204" charset="0"/>
              </a:rPr>
              <a:t> beim Verkauf und der Beratung der Kundinnen und Kunden. Sie assistieren bei der Salbenherstellung und bereiten Arzneimittel vor.</a:t>
            </a:r>
          </a:p>
          <a:p>
            <a:pPr algn="just"/>
            <a:endParaRPr lang="de-AT" sz="900" b="1" dirty="0">
              <a:solidFill>
                <a:srgbClr val="000000"/>
              </a:solidFill>
              <a:latin typeface="Arial" panose="020B0604020202020204" pitchFamily="34" charset="0"/>
              <a:cs typeface="Arial" panose="020B0604020202020204" pitchFamily="34" charset="0"/>
            </a:endParaRPr>
          </a:p>
        </p:txBody>
      </p:sp>
      <p:sp>
        <p:nvSpPr>
          <p:cNvPr id="35" name="Textfeld 34">
            <a:extLst>
              <a:ext uri="{FF2B5EF4-FFF2-40B4-BE49-F238E27FC236}">
                <a16:creationId xmlns:a16="http://schemas.microsoft.com/office/drawing/2014/main" id="{34331193-335F-70B2-1BE1-1C3628CAC1DC}"/>
              </a:ext>
            </a:extLst>
          </p:cNvPr>
          <p:cNvSpPr txBox="1"/>
          <p:nvPr/>
        </p:nvSpPr>
        <p:spPr>
          <a:xfrm>
            <a:off x="3301863" y="3801826"/>
            <a:ext cx="5605314" cy="461665"/>
          </a:xfrm>
          <a:prstGeom prst="rect">
            <a:avLst/>
          </a:prstGeom>
          <a:noFill/>
        </p:spPr>
        <p:txBody>
          <a:bodyPr vert="horz" wrap="square" lIns="0" tIns="0" rIns="0" bIns="0" rtlCol="0" anchor="t" anchorCtr="0">
            <a:spAutoFit/>
          </a:bodyPr>
          <a:lstStyle/>
          <a:p>
            <a:pPr algn="l"/>
            <a:r>
              <a:rPr lang="de-AT" sz="1000" b="1" dirty="0">
                <a:solidFill>
                  <a:srgbClr val="000000"/>
                </a:solidFill>
                <a:latin typeface="Arsenal" panose="020B0604020202020204" charset="0"/>
                <a:cs typeface="Arial" panose="020B0604020202020204" pitchFamily="34" charset="0"/>
              </a:rPr>
              <a:t>WIFI Linz</a:t>
            </a:r>
          </a:p>
          <a:p>
            <a:pPr marL="171450" indent="-171450" algn="just">
              <a:buFont typeface="Wingdings" panose="05000000000000000000" pitchFamily="2" charset="2"/>
              <a:buChar char="§"/>
            </a:pPr>
            <a:r>
              <a:rPr lang="de-AT" sz="1000" dirty="0">
                <a:solidFill>
                  <a:srgbClr val="000000"/>
                </a:solidFill>
                <a:latin typeface="Arsenal" panose="020B0604020202020204" charset="0"/>
                <a:cs typeface="Arial" panose="020B0604020202020204" pitchFamily="34" charset="0"/>
              </a:rPr>
              <a:t>18.10.2024 bis 12.7.2025, Fr. 8:30 bis 17:15 Uhr, Sa 8:30 bis 16:30 Uhr (14-tägig), 1 Woche Labor in der BS3 Wels, Mo bis Do 8:30 bis 16:30 Uhr</a:t>
            </a:r>
          </a:p>
        </p:txBody>
      </p:sp>
      <p:sp>
        <p:nvSpPr>
          <p:cNvPr id="36" name="Textfeld 35">
            <a:extLst>
              <a:ext uri="{FF2B5EF4-FFF2-40B4-BE49-F238E27FC236}">
                <a16:creationId xmlns:a16="http://schemas.microsoft.com/office/drawing/2014/main" id="{58A7F3DF-56CE-C89D-DFF7-3ECE47E61602}"/>
              </a:ext>
            </a:extLst>
          </p:cNvPr>
          <p:cNvSpPr txBox="1"/>
          <p:nvPr/>
        </p:nvSpPr>
        <p:spPr>
          <a:xfrm>
            <a:off x="3420698" y="2198711"/>
            <a:ext cx="1978531" cy="138499"/>
          </a:xfrm>
          <a:prstGeom prst="rect">
            <a:avLst/>
          </a:prstGeom>
          <a:noFill/>
        </p:spPr>
        <p:txBody>
          <a:bodyPr vert="horz" wrap="square" lIns="0" tIns="0" rIns="0" bIns="0" rtlCol="0" anchor="t" anchorCtr="0">
            <a:spAutoFit/>
          </a:bodyPr>
          <a:lstStyle/>
          <a:p>
            <a:pPr algn="l"/>
            <a:r>
              <a:rPr lang="de-AT" sz="900" b="1" dirty="0">
                <a:solidFill>
                  <a:srgbClr val="000000"/>
                </a:solidFill>
                <a:latin typeface="Arsenal" panose="020B0604020202020204" charset="0"/>
                <a:cs typeface="Arial" panose="020B0604020202020204" pitchFamily="34" charset="0"/>
              </a:rPr>
              <a:t>(Vorbereitung zur Zusatzprüfung)</a:t>
            </a:r>
          </a:p>
        </p:txBody>
      </p:sp>
      <p:sp>
        <p:nvSpPr>
          <p:cNvPr id="38" name="Textfeld 37">
            <a:extLst>
              <a:ext uri="{FF2B5EF4-FFF2-40B4-BE49-F238E27FC236}">
                <a16:creationId xmlns:a16="http://schemas.microsoft.com/office/drawing/2014/main" id="{34C87D54-D0D7-C28F-D811-CC3A47A76609}"/>
              </a:ext>
            </a:extLst>
          </p:cNvPr>
          <p:cNvSpPr txBox="1"/>
          <p:nvPr/>
        </p:nvSpPr>
        <p:spPr>
          <a:xfrm>
            <a:off x="3280087" y="4485400"/>
            <a:ext cx="2960288" cy="153888"/>
          </a:xfrm>
          <a:prstGeom prst="rect">
            <a:avLst/>
          </a:prstGeom>
          <a:noFill/>
        </p:spPr>
        <p:txBody>
          <a:bodyPr vert="horz" wrap="square" lIns="0" tIns="0" rIns="0" bIns="0" rtlCol="0" anchor="t" anchorCtr="0">
            <a:spAutoFit/>
          </a:bodyPr>
          <a:lstStyle/>
          <a:p>
            <a:pPr algn="just"/>
            <a:r>
              <a:rPr lang="de-AT" sz="1000" dirty="0">
                <a:solidFill>
                  <a:srgbClr val="000000"/>
                </a:solidFill>
                <a:latin typeface="Arsenal" panose="020B0604020202020204" charset="0"/>
                <a:cs typeface="Arial" panose="020B0604020202020204" pitchFamily="34" charset="0"/>
              </a:rPr>
              <a:t>€ 3.390, </a:t>
            </a:r>
            <a:r>
              <a:rPr lang="de-DE" sz="1000" dirty="0">
                <a:latin typeface="Arsenal" panose="020B0604020202020204" charset="0"/>
              </a:rPr>
              <a:t>–</a:t>
            </a:r>
            <a:r>
              <a:rPr lang="de-AT" sz="1000" dirty="0">
                <a:solidFill>
                  <a:srgbClr val="000000"/>
                </a:solidFill>
                <a:latin typeface="Arsenal" panose="020B0604020202020204" charset="0"/>
                <a:cs typeface="Arial" panose="020B0604020202020204" pitchFamily="34" charset="0"/>
              </a:rPr>
              <a:t> inkl. Unterlagen, 300 Trainingseinheiten</a:t>
            </a:r>
          </a:p>
        </p:txBody>
      </p:sp>
    </p:spTree>
    <p:extLst>
      <p:ext uri="{BB962C8B-B14F-4D97-AF65-F5344CB8AC3E}">
        <p14:creationId xmlns:p14="http://schemas.microsoft.com/office/powerpoint/2010/main" val="1287794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9715ED76-E34F-93AD-5DB0-ACA1A453B3C8}"/>
              </a:ext>
            </a:extLst>
          </p:cNvPr>
          <p:cNvSpPr>
            <a:spLocks noGrp="1"/>
          </p:cNvSpPr>
          <p:nvPr>
            <p:ph type="body" idx="1"/>
          </p:nvPr>
        </p:nvSpPr>
        <p:spPr>
          <a:xfrm>
            <a:off x="3413172" y="566073"/>
            <a:ext cx="2679067" cy="457048"/>
          </a:xfrm>
        </p:spPr>
        <p:txBody>
          <a:bodyPr/>
          <a:lstStyle/>
          <a:p>
            <a:r>
              <a:rPr lang="de-DE" altLang="de-DE" b="1" dirty="0">
                <a:solidFill>
                  <a:schemeClr val="tx1"/>
                </a:solidFill>
              </a:rPr>
              <a:t>Informationsveranstaltung Tierärztliche Ordinationsassistenz</a:t>
            </a:r>
            <a:endParaRPr lang="de-AT" dirty="0">
              <a:solidFill>
                <a:schemeClr val="tx1"/>
              </a:solidFill>
            </a:endParaRPr>
          </a:p>
        </p:txBody>
      </p:sp>
      <p:sp>
        <p:nvSpPr>
          <p:cNvPr id="4" name="Textplatzhalter 3">
            <a:extLst>
              <a:ext uri="{FF2B5EF4-FFF2-40B4-BE49-F238E27FC236}">
                <a16:creationId xmlns:a16="http://schemas.microsoft.com/office/drawing/2014/main" id="{EEAE4612-96E9-15F7-D121-5A0076A27DD3}"/>
              </a:ext>
            </a:extLst>
          </p:cNvPr>
          <p:cNvSpPr>
            <a:spLocks noGrp="1"/>
          </p:cNvSpPr>
          <p:nvPr>
            <p:ph type="body" idx="10"/>
          </p:nvPr>
        </p:nvSpPr>
        <p:spPr>
          <a:xfrm>
            <a:off x="3318264" y="1693214"/>
            <a:ext cx="5547950" cy="1131993"/>
          </a:xfrm>
        </p:spPr>
        <p:txBody>
          <a:bodyPr>
            <a:normAutofit/>
          </a:bodyPr>
          <a:lstStyle/>
          <a:p>
            <a:pPr algn="just"/>
            <a:r>
              <a:rPr lang="de-DE" sz="1000" dirty="0">
                <a:solidFill>
                  <a:schemeClr val="tx1"/>
                </a:solidFill>
                <a:latin typeface="Arsenal" panose="020B0604020202020204" charset="0"/>
                <a:cs typeface="+mn-cs"/>
              </a:rPr>
              <a:t>Tierarzthelfer lieben den Umgang mit Menschen und Tieren. Sie arbeiten überwiegend in Kleintierpraxen, koordinieren Termine, ergreifen Sofortmaßnahmen bei Notfällen, haben Grundkenntnisse über Tierkrankheiten und kennen medizinische Ausdrücke. Die Durchführung von Laborarbeiten, Prävention und Prophylaxen sowie die Anwendung und Pflege von medizinischen Instrumenten gehören ebenso zum Aufgabengebiet. Anatomie und Pathologie sind wichtige Ausbildungsschwerpunkte.</a:t>
            </a:r>
          </a:p>
          <a:p>
            <a:endParaRPr lang="de-AT" dirty="0"/>
          </a:p>
        </p:txBody>
      </p:sp>
      <p:sp>
        <p:nvSpPr>
          <p:cNvPr id="6" name="Textplatzhalter 5">
            <a:extLst>
              <a:ext uri="{FF2B5EF4-FFF2-40B4-BE49-F238E27FC236}">
                <a16:creationId xmlns:a16="http://schemas.microsoft.com/office/drawing/2014/main" id="{292762FB-B07F-364B-2C9C-2224CE716DAB}"/>
              </a:ext>
            </a:extLst>
          </p:cNvPr>
          <p:cNvSpPr>
            <a:spLocks noGrp="1"/>
          </p:cNvSpPr>
          <p:nvPr>
            <p:ph type="body" idx="12"/>
          </p:nvPr>
        </p:nvSpPr>
        <p:spPr>
          <a:xfrm>
            <a:off x="6180406" y="538770"/>
            <a:ext cx="2679067" cy="389663"/>
          </a:xfrm>
        </p:spPr>
        <p:txBody>
          <a:bodyPr/>
          <a:lstStyle/>
          <a:p>
            <a:r>
              <a:rPr lang="de-DE" altLang="de-DE" b="1" dirty="0">
                <a:solidFill>
                  <a:schemeClr val="tx1"/>
                </a:solidFill>
              </a:rPr>
              <a:t>Ausbildung zur Tierärztliche Ordinationsassistenz</a:t>
            </a:r>
            <a:endParaRPr lang="de-AT" dirty="0">
              <a:solidFill>
                <a:schemeClr val="tx1"/>
              </a:solidFill>
            </a:endParaRPr>
          </a:p>
        </p:txBody>
      </p:sp>
      <p:sp>
        <p:nvSpPr>
          <p:cNvPr id="9" name="Textplatzhalter 8">
            <a:extLst>
              <a:ext uri="{FF2B5EF4-FFF2-40B4-BE49-F238E27FC236}">
                <a16:creationId xmlns:a16="http://schemas.microsoft.com/office/drawing/2014/main" id="{E13B0B87-3AF4-51F7-0F81-07123076DE13}"/>
              </a:ext>
            </a:extLst>
          </p:cNvPr>
          <p:cNvSpPr>
            <a:spLocks noGrp="1"/>
          </p:cNvSpPr>
          <p:nvPr>
            <p:ph type="body" sz="quarter" idx="15"/>
          </p:nvPr>
        </p:nvSpPr>
        <p:spPr>
          <a:xfrm>
            <a:off x="3413172" y="78956"/>
            <a:ext cx="1374968" cy="457048"/>
          </a:xfrm>
        </p:spPr>
        <p:txBody>
          <a:bodyPr/>
          <a:lstStyle/>
          <a:p>
            <a:r>
              <a:rPr lang="de-AT" dirty="0"/>
              <a:t>0670</a:t>
            </a:r>
          </a:p>
        </p:txBody>
      </p:sp>
      <p:sp>
        <p:nvSpPr>
          <p:cNvPr id="10" name="Textplatzhalter 9">
            <a:extLst>
              <a:ext uri="{FF2B5EF4-FFF2-40B4-BE49-F238E27FC236}">
                <a16:creationId xmlns:a16="http://schemas.microsoft.com/office/drawing/2014/main" id="{CD0137A2-9F46-0D7D-D92D-4E6A3BAC556D}"/>
              </a:ext>
            </a:extLst>
          </p:cNvPr>
          <p:cNvSpPr>
            <a:spLocks noGrp="1"/>
          </p:cNvSpPr>
          <p:nvPr>
            <p:ph type="body" sz="quarter" idx="16"/>
          </p:nvPr>
        </p:nvSpPr>
        <p:spPr>
          <a:xfrm>
            <a:off x="6187147" y="92731"/>
            <a:ext cx="1332793" cy="457048"/>
          </a:xfrm>
        </p:spPr>
        <p:txBody>
          <a:bodyPr/>
          <a:lstStyle/>
          <a:p>
            <a:r>
              <a:rPr lang="de-AT" dirty="0"/>
              <a:t>0671</a:t>
            </a:r>
          </a:p>
        </p:txBody>
      </p:sp>
      <p:pic>
        <p:nvPicPr>
          <p:cNvPr id="16" name="Bildplatzhalter 10">
            <a:extLst>
              <a:ext uri="{FF2B5EF4-FFF2-40B4-BE49-F238E27FC236}">
                <a16:creationId xmlns:a16="http://schemas.microsoft.com/office/drawing/2014/main" id="{2A3D6BD4-C72A-FAD0-C085-5B0C712D19DD}"/>
              </a:ext>
            </a:extLst>
          </p:cNvPr>
          <p:cNvPicPr>
            <a:picLocks noGrp="1" noChangeAspect="1"/>
          </p:cNvPicPr>
          <p:nvPr>
            <p:ph type="pic" sz="quarter" idx="21"/>
          </p:nvPr>
        </p:nvPicPr>
        <p:blipFill>
          <a:blip r:embed="rId2"/>
          <a:srcRect l="16657" r="16657"/>
          <a:stretch/>
        </p:blipFill>
        <p:spPr>
          <a:xfrm>
            <a:off x="0" y="0"/>
            <a:ext cx="3048000" cy="5143500"/>
          </a:xfrm>
        </p:spPr>
      </p:pic>
      <p:cxnSp>
        <p:nvCxnSpPr>
          <p:cNvPr id="17" name="Gerade Verbindung 28">
            <a:extLst>
              <a:ext uri="{FF2B5EF4-FFF2-40B4-BE49-F238E27FC236}">
                <a16:creationId xmlns:a16="http://schemas.microsoft.com/office/drawing/2014/main" id="{8C1CAD0F-934A-4A4D-870F-22B73AF9302D}"/>
              </a:ext>
            </a:extLst>
          </p:cNvPr>
          <p:cNvCxnSpPr>
            <a:cxnSpLocks/>
          </p:cNvCxnSpPr>
          <p:nvPr/>
        </p:nvCxnSpPr>
        <p:spPr>
          <a:xfrm flipH="1">
            <a:off x="3420698" y="1046578"/>
            <a:ext cx="432000" cy="0"/>
          </a:xfrm>
          <a:prstGeom prst="line">
            <a:avLst/>
          </a:prstGeom>
          <a:ln w="38100">
            <a:solidFill>
              <a:srgbClr val="ADD699"/>
            </a:solidFill>
          </a:ln>
        </p:spPr>
        <p:style>
          <a:lnRef idx="1">
            <a:schemeClr val="accent1"/>
          </a:lnRef>
          <a:fillRef idx="0">
            <a:schemeClr val="accent1"/>
          </a:fillRef>
          <a:effectRef idx="0">
            <a:schemeClr val="accent1"/>
          </a:effectRef>
          <a:fontRef idx="minor">
            <a:schemeClr val="tx1"/>
          </a:fontRef>
        </p:style>
      </p:cxnSp>
      <p:cxnSp>
        <p:nvCxnSpPr>
          <p:cNvPr id="18" name="Gerade Verbindung 28">
            <a:extLst>
              <a:ext uri="{FF2B5EF4-FFF2-40B4-BE49-F238E27FC236}">
                <a16:creationId xmlns:a16="http://schemas.microsoft.com/office/drawing/2014/main" id="{9AF73310-7ECF-C4C6-921F-6A1CE2B1F344}"/>
              </a:ext>
            </a:extLst>
          </p:cNvPr>
          <p:cNvCxnSpPr>
            <a:cxnSpLocks/>
          </p:cNvCxnSpPr>
          <p:nvPr/>
        </p:nvCxnSpPr>
        <p:spPr>
          <a:xfrm flipH="1">
            <a:off x="6180406" y="1050058"/>
            <a:ext cx="432000" cy="0"/>
          </a:xfrm>
          <a:prstGeom prst="line">
            <a:avLst/>
          </a:prstGeom>
          <a:ln w="38100">
            <a:solidFill>
              <a:srgbClr val="ADD699"/>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B2FFD60C-76A7-4692-8DAD-81EB91525939}"/>
              </a:ext>
            </a:extLst>
          </p:cNvPr>
          <p:cNvSpPr txBox="1"/>
          <p:nvPr/>
        </p:nvSpPr>
        <p:spPr>
          <a:xfrm>
            <a:off x="3318264" y="3020325"/>
            <a:ext cx="4842181" cy="415498"/>
          </a:xfrm>
          <a:prstGeom prst="rect">
            <a:avLst/>
          </a:prstGeom>
          <a:noFill/>
        </p:spPr>
        <p:txBody>
          <a:bodyPr vert="horz" wrap="square" lIns="0" tIns="0" rIns="0" bIns="0" rtlCol="0" anchor="t" anchorCtr="0">
            <a:spAutoFit/>
          </a:bodyPr>
          <a:lstStyle/>
          <a:p>
            <a:pPr algn="l"/>
            <a:r>
              <a:rPr lang="de-AT" sz="900" b="1" dirty="0">
                <a:solidFill>
                  <a:srgbClr val="000000"/>
                </a:solidFill>
                <a:latin typeface="Arsenal" panose="020B0604020202020204" charset="0"/>
                <a:cs typeface="Arial" panose="020B0604020202020204" pitchFamily="34" charset="0"/>
              </a:rPr>
              <a:t>WIFI Wels</a:t>
            </a:r>
          </a:p>
          <a:p>
            <a:pPr marL="171450" indent="-171450">
              <a:buFont typeface="Wingdings" panose="05000000000000000000" pitchFamily="2" charset="2"/>
              <a:buChar char="§"/>
            </a:pPr>
            <a:r>
              <a:rPr lang="de-AT" sz="900" dirty="0">
                <a:latin typeface="Arsenal" panose="020B0604020202020204" charset="0"/>
              </a:rPr>
              <a:t>15.11.2024 bis 13.9.2025, Fr 14 bis 20 Uhr, Sa 8:30 bis 16:30 Uhr (14-tägig</a:t>
            </a:r>
            <a:r>
              <a:rPr lang="de-AT" sz="900" dirty="0">
                <a:latin typeface="Arial" panose="020B0604020202020204" pitchFamily="34" charset="0"/>
              </a:rPr>
              <a:t>)</a:t>
            </a:r>
          </a:p>
          <a:p>
            <a:pPr marL="171450" indent="-171450" algn="l">
              <a:buFont typeface="Wingdings" panose="05000000000000000000" pitchFamily="2" charset="2"/>
              <a:buChar char="§"/>
            </a:pPr>
            <a:endParaRPr lang="de-AT" sz="900" b="1" dirty="0">
              <a:solidFill>
                <a:srgbClr val="000000"/>
              </a:solidFill>
              <a:latin typeface="Arial" panose="020B0604020202020204" pitchFamily="34" charset="0"/>
              <a:cs typeface="Arial" panose="020B0604020202020204" pitchFamily="34" charset="0"/>
            </a:endParaRPr>
          </a:p>
        </p:txBody>
      </p:sp>
      <p:sp>
        <p:nvSpPr>
          <p:cNvPr id="21" name="Textfeld 20">
            <a:extLst>
              <a:ext uri="{FF2B5EF4-FFF2-40B4-BE49-F238E27FC236}">
                <a16:creationId xmlns:a16="http://schemas.microsoft.com/office/drawing/2014/main" id="{6320A5E2-1A97-A610-2EBD-0A3A10162BC2}"/>
              </a:ext>
            </a:extLst>
          </p:cNvPr>
          <p:cNvSpPr txBox="1"/>
          <p:nvPr/>
        </p:nvSpPr>
        <p:spPr>
          <a:xfrm>
            <a:off x="3318264" y="4010397"/>
            <a:ext cx="3168288" cy="292388"/>
          </a:xfrm>
          <a:prstGeom prst="rect">
            <a:avLst/>
          </a:prstGeom>
          <a:noFill/>
        </p:spPr>
        <p:txBody>
          <a:bodyPr vert="horz" wrap="square" lIns="0" tIns="0" rIns="0" bIns="0" rtlCol="0" anchor="t" anchorCtr="0">
            <a:spAutoFit/>
          </a:bodyPr>
          <a:lstStyle/>
          <a:p>
            <a:r>
              <a:rPr lang="de-AT" sz="1000" dirty="0">
                <a:solidFill>
                  <a:srgbClr val="000000"/>
                </a:solidFill>
                <a:latin typeface="Arsenal" panose="020B0604020202020204" charset="0"/>
                <a:cs typeface="Arial" panose="020B0604020202020204" pitchFamily="34" charset="0"/>
              </a:rPr>
              <a:t>€ </a:t>
            </a:r>
            <a:r>
              <a:rPr lang="de-DE" sz="1000" dirty="0">
                <a:latin typeface="Arsenal" panose="020B0604020202020204" charset="0"/>
              </a:rPr>
              <a:t>3.760,– inkl. Unterlagen, </a:t>
            </a:r>
            <a:r>
              <a:rPr lang="de-AT" sz="1000" dirty="0">
                <a:latin typeface="Arsenal" panose="020B0604020202020204" charset="0"/>
              </a:rPr>
              <a:t>220 Trainingseinheiten</a:t>
            </a:r>
          </a:p>
          <a:p>
            <a:pPr algn="l"/>
            <a:endParaRPr lang="de-AT" sz="900" b="1" dirty="0">
              <a:solidFill>
                <a:srgbClr val="000000"/>
              </a:solidFill>
              <a:latin typeface="Arial" panose="020B0604020202020204" pitchFamily="34" charset="0"/>
              <a:cs typeface="Arial" panose="020B0604020202020204" pitchFamily="34" charset="0"/>
            </a:endParaRPr>
          </a:p>
        </p:txBody>
      </p:sp>
      <p:pic>
        <p:nvPicPr>
          <p:cNvPr id="22" name="Grafik 21">
            <a:extLst>
              <a:ext uri="{FF2B5EF4-FFF2-40B4-BE49-F238E27FC236}">
                <a16:creationId xmlns:a16="http://schemas.microsoft.com/office/drawing/2014/main" id="{DAB617EC-FB38-2FEF-EA3C-914677A94F73}"/>
              </a:ext>
            </a:extLst>
          </p:cNvPr>
          <p:cNvPicPr>
            <a:picLocks noChangeAspect="1"/>
          </p:cNvPicPr>
          <p:nvPr/>
        </p:nvPicPr>
        <p:blipFill>
          <a:blip r:embed="rId3"/>
          <a:stretch>
            <a:fillRect/>
          </a:stretch>
        </p:blipFill>
        <p:spPr>
          <a:xfrm>
            <a:off x="6948449" y="4648455"/>
            <a:ext cx="1447906" cy="479633"/>
          </a:xfrm>
          <a:prstGeom prst="rect">
            <a:avLst/>
          </a:prstGeom>
        </p:spPr>
      </p:pic>
      <p:pic>
        <p:nvPicPr>
          <p:cNvPr id="23" name="Grafik 4">
            <a:extLst>
              <a:ext uri="{FF2B5EF4-FFF2-40B4-BE49-F238E27FC236}">
                <a16:creationId xmlns:a16="http://schemas.microsoft.com/office/drawing/2014/main" id="{0413D6DB-1259-2C03-29B0-41183E02A57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23275" y="4815216"/>
            <a:ext cx="7207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Grafik 23" descr="Ein Bild, das Text, Schrift, Logo, Grafiken enthält.&#10;&#10;Automatisch generierte Beschreibung">
            <a:extLst>
              <a:ext uri="{FF2B5EF4-FFF2-40B4-BE49-F238E27FC236}">
                <a16:creationId xmlns:a16="http://schemas.microsoft.com/office/drawing/2014/main" id="{A7C54810-80AA-2106-8879-147334DB1DE1}"/>
              </a:ext>
            </a:extLst>
          </p:cNvPr>
          <p:cNvPicPr>
            <a:picLocks noChangeAspect="1"/>
          </p:cNvPicPr>
          <p:nvPr/>
        </p:nvPicPr>
        <p:blipFill>
          <a:blip r:embed="rId5"/>
          <a:stretch>
            <a:fillRect/>
          </a:stretch>
        </p:blipFill>
        <p:spPr>
          <a:xfrm>
            <a:off x="0" y="4747500"/>
            <a:ext cx="314177" cy="396000"/>
          </a:xfrm>
          <a:prstGeom prst="rect">
            <a:avLst/>
          </a:prstGeom>
        </p:spPr>
      </p:pic>
      <p:sp>
        <p:nvSpPr>
          <p:cNvPr id="27" name="Textfeld 26">
            <a:extLst>
              <a:ext uri="{FF2B5EF4-FFF2-40B4-BE49-F238E27FC236}">
                <a16:creationId xmlns:a16="http://schemas.microsoft.com/office/drawing/2014/main" id="{FE6C0159-261D-F1A9-2911-DAE8A1E30020}"/>
              </a:ext>
            </a:extLst>
          </p:cNvPr>
          <p:cNvSpPr txBox="1"/>
          <p:nvPr/>
        </p:nvSpPr>
        <p:spPr>
          <a:xfrm>
            <a:off x="373599" y="4928150"/>
            <a:ext cx="2300802" cy="230832"/>
          </a:xfrm>
          <a:prstGeom prst="rect">
            <a:avLst/>
          </a:prstGeom>
          <a:noFill/>
        </p:spPr>
        <p:txBody>
          <a:bodyPr wrap="square">
            <a:spAutoFit/>
          </a:bodyPr>
          <a:lstStyle/>
          <a:p>
            <a:r>
              <a:rPr lang="de-DE" sz="900" b="1" i="0" dirty="0">
                <a:solidFill>
                  <a:schemeClr val="bg1"/>
                </a:solidFill>
                <a:latin typeface="Arsenal" pitchFamily="2" charset="77"/>
                <a:cs typeface="Arial" panose="020B0604020202020204" pitchFamily="34" charset="0"/>
              </a:rPr>
              <a:t>WIFI Oberösterreich | wifi.at/</a:t>
            </a:r>
            <a:r>
              <a:rPr lang="de-DE" sz="900" b="1" i="0" dirty="0" err="1">
                <a:solidFill>
                  <a:schemeClr val="bg1"/>
                </a:solidFill>
                <a:latin typeface="Arsenal" pitchFamily="2" charset="77"/>
                <a:cs typeface="Arial" panose="020B0604020202020204" pitchFamily="34" charset="0"/>
              </a:rPr>
              <a:t>ooe</a:t>
            </a:r>
            <a:endParaRPr lang="de-DE" sz="900" b="1" i="0" dirty="0">
              <a:solidFill>
                <a:schemeClr val="bg1"/>
              </a:solidFill>
              <a:latin typeface="Arsenal" pitchFamily="2" charset="77"/>
              <a:cs typeface="Arial" panose="020B0604020202020204" pitchFamily="34" charset="0"/>
            </a:endParaRPr>
          </a:p>
        </p:txBody>
      </p:sp>
    </p:spTree>
    <p:extLst>
      <p:ext uri="{BB962C8B-B14F-4D97-AF65-F5344CB8AC3E}">
        <p14:creationId xmlns:p14="http://schemas.microsoft.com/office/powerpoint/2010/main" val="1773478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C83DFC7-98DD-0BAE-900B-766A8A9873CC}"/>
              </a:ext>
            </a:extLst>
          </p:cNvPr>
          <p:cNvSpPr>
            <a:spLocks noGrp="1"/>
          </p:cNvSpPr>
          <p:nvPr>
            <p:ph type="body" idx="1"/>
          </p:nvPr>
        </p:nvSpPr>
        <p:spPr>
          <a:xfrm>
            <a:off x="3420698" y="676266"/>
            <a:ext cx="2679067" cy="223081"/>
          </a:xfrm>
        </p:spPr>
        <p:txBody>
          <a:bodyPr/>
          <a:lstStyle/>
          <a:p>
            <a:r>
              <a:rPr lang="de-AT" b="1" dirty="0">
                <a:solidFill>
                  <a:schemeClr val="tx1"/>
                </a:solidFill>
              </a:rPr>
              <a:t>Informationsveranstaltung </a:t>
            </a:r>
            <a:r>
              <a:rPr lang="de-AT" b="1" dirty="0" err="1">
                <a:solidFill>
                  <a:schemeClr val="tx1"/>
                </a:solidFill>
              </a:rPr>
              <a:t>Drogist:in</a:t>
            </a:r>
            <a:endParaRPr lang="de-AT" b="1" dirty="0">
              <a:solidFill>
                <a:schemeClr val="tx1"/>
              </a:solidFill>
            </a:endParaRPr>
          </a:p>
        </p:txBody>
      </p:sp>
      <p:sp>
        <p:nvSpPr>
          <p:cNvPr id="6" name="Textplatzhalter 5">
            <a:extLst>
              <a:ext uri="{FF2B5EF4-FFF2-40B4-BE49-F238E27FC236}">
                <a16:creationId xmlns:a16="http://schemas.microsoft.com/office/drawing/2014/main" id="{FA02BA2D-B95D-E909-7854-4407C0426710}"/>
              </a:ext>
            </a:extLst>
          </p:cNvPr>
          <p:cNvSpPr>
            <a:spLocks noGrp="1"/>
          </p:cNvSpPr>
          <p:nvPr>
            <p:ph type="body" idx="12"/>
          </p:nvPr>
        </p:nvSpPr>
        <p:spPr>
          <a:xfrm>
            <a:off x="6235306" y="637639"/>
            <a:ext cx="2679067" cy="223081"/>
          </a:xfrm>
        </p:spPr>
        <p:txBody>
          <a:bodyPr/>
          <a:lstStyle/>
          <a:p>
            <a:r>
              <a:rPr lang="de-AT" b="1" dirty="0">
                <a:solidFill>
                  <a:schemeClr val="tx1"/>
                </a:solidFill>
              </a:rPr>
              <a:t>Ausbildung zum/zur </a:t>
            </a:r>
            <a:r>
              <a:rPr lang="de-AT" b="1" dirty="0" err="1">
                <a:solidFill>
                  <a:schemeClr val="tx1"/>
                </a:solidFill>
              </a:rPr>
              <a:t>Drogist:in</a:t>
            </a:r>
            <a:endParaRPr lang="de-AT" b="1" dirty="0">
              <a:solidFill>
                <a:schemeClr val="tx1"/>
              </a:solidFill>
            </a:endParaRPr>
          </a:p>
        </p:txBody>
      </p:sp>
      <p:sp>
        <p:nvSpPr>
          <p:cNvPr id="9" name="Textplatzhalter 8">
            <a:extLst>
              <a:ext uri="{FF2B5EF4-FFF2-40B4-BE49-F238E27FC236}">
                <a16:creationId xmlns:a16="http://schemas.microsoft.com/office/drawing/2014/main" id="{57F1D839-2F9C-DB0A-F0A0-AC31A2306FD6}"/>
              </a:ext>
            </a:extLst>
          </p:cNvPr>
          <p:cNvSpPr>
            <a:spLocks noGrp="1"/>
          </p:cNvSpPr>
          <p:nvPr>
            <p:ph type="body" sz="quarter" idx="15"/>
          </p:nvPr>
        </p:nvSpPr>
        <p:spPr>
          <a:xfrm>
            <a:off x="3420698" y="200744"/>
            <a:ext cx="1151302" cy="457048"/>
          </a:xfrm>
        </p:spPr>
        <p:txBody>
          <a:bodyPr/>
          <a:lstStyle/>
          <a:p>
            <a:r>
              <a:rPr lang="de-AT" dirty="0"/>
              <a:t>0692</a:t>
            </a:r>
          </a:p>
        </p:txBody>
      </p:sp>
      <p:sp>
        <p:nvSpPr>
          <p:cNvPr id="10" name="Textplatzhalter 9">
            <a:extLst>
              <a:ext uri="{FF2B5EF4-FFF2-40B4-BE49-F238E27FC236}">
                <a16:creationId xmlns:a16="http://schemas.microsoft.com/office/drawing/2014/main" id="{2556A70D-75E4-3851-6D6F-5A7C6FDB9E34}"/>
              </a:ext>
            </a:extLst>
          </p:cNvPr>
          <p:cNvSpPr>
            <a:spLocks noGrp="1"/>
          </p:cNvSpPr>
          <p:nvPr>
            <p:ph type="body" sz="quarter" idx="16"/>
          </p:nvPr>
        </p:nvSpPr>
        <p:spPr>
          <a:xfrm>
            <a:off x="6263562" y="200744"/>
            <a:ext cx="1460743" cy="457048"/>
          </a:xfrm>
        </p:spPr>
        <p:txBody>
          <a:bodyPr/>
          <a:lstStyle/>
          <a:p>
            <a:r>
              <a:rPr lang="de-AT" dirty="0"/>
              <a:t>0693</a:t>
            </a:r>
          </a:p>
        </p:txBody>
      </p:sp>
      <p:pic>
        <p:nvPicPr>
          <p:cNvPr id="16" name="Bildplatzhalter 15">
            <a:extLst>
              <a:ext uri="{FF2B5EF4-FFF2-40B4-BE49-F238E27FC236}">
                <a16:creationId xmlns:a16="http://schemas.microsoft.com/office/drawing/2014/main" id="{E4828422-B9C4-FF5D-DE2F-2D2E9300BD32}"/>
              </a:ext>
            </a:extLst>
          </p:cNvPr>
          <p:cNvPicPr>
            <a:picLocks noGrp="1" noChangeAspect="1"/>
          </p:cNvPicPr>
          <p:nvPr>
            <p:ph type="pic" sz="quarter" idx="21"/>
          </p:nvPr>
        </p:nvPicPr>
        <p:blipFill>
          <a:blip r:embed="rId2"/>
          <a:srcRect l="16657" r="16657"/>
          <a:stretch/>
        </p:blipFill>
        <p:spPr>
          <a:xfrm>
            <a:off x="0" y="0"/>
            <a:ext cx="3048000" cy="5143500"/>
          </a:xfrm>
          <a:prstGeom prst="rect">
            <a:avLst/>
          </a:prstGeom>
        </p:spPr>
      </p:pic>
      <p:cxnSp>
        <p:nvCxnSpPr>
          <p:cNvPr id="17" name="Gerade Verbindung 28">
            <a:extLst>
              <a:ext uri="{FF2B5EF4-FFF2-40B4-BE49-F238E27FC236}">
                <a16:creationId xmlns:a16="http://schemas.microsoft.com/office/drawing/2014/main" id="{0D281007-1B8B-D641-BA03-DE69C1C67ED4}"/>
              </a:ext>
            </a:extLst>
          </p:cNvPr>
          <p:cNvCxnSpPr>
            <a:cxnSpLocks/>
          </p:cNvCxnSpPr>
          <p:nvPr/>
        </p:nvCxnSpPr>
        <p:spPr>
          <a:xfrm flipH="1">
            <a:off x="3413172" y="993954"/>
            <a:ext cx="432000" cy="0"/>
          </a:xfrm>
          <a:prstGeom prst="line">
            <a:avLst/>
          </a:prstGeom>
          <a:ln w="38100">
            <a:solidFill>
              <a:srgbClr val="ADD699"/>
            </a:solidFill>
          </a:ln>
        </p:spPr>
        <p:style>
          <a:lnRef idx="1">
            <a:schemeClr val="accent1"/>
          </a:lnRef>
          <a:fillRef idx="0">
            <a:schemeClr val="accent1"/>
          </a:fillRef>
          <a:effectRef idx="0">
            <a:schemeClr val="accent1"/>
          </a:effectRef>
          <a:fontRef idx="minor">
            <a:schemeClr val="tx1"/>
          </a:fontRef>
        </p:style>
      </p:cxnSp>
      <p:cxnSp>
        <p:nvCxnSpPr>
          <p:cNvPr id="18" name="Gerade Verbindung 28">
            <a:extLst>
              <a:ext uri="{FF2B5EF4-FFF2-40B4-BE49-F238E27FC236}">
                <a16:creationId xmlns:a16="http://schemas.microsoft.com/office/drawing/2014/main" id="{933372E4-9350-299A-07E3-D16928A1F67A}"/>
              </a:ext>
            </a:extLst>
          </p:cNvPr>
          <p:cNvCxnSpPr>
            <a:cxnSpLocks/>
          </p:cNvCxnSpPr>
          <p:nvPr/>
        </p:nvCxnSpPr>
        <p:spPr>
          <a:xfrm flipH="1">
            <a:off x="6235306" y="981039"/>
            <a:ext cx="432000" cy="0"/>
          </a:xfrm>
          <a:prstGeom prst="line">
            <a:avLst/>
          </a:prstGeom>
          <a:ln w="38100">
            <a:solidFill>
              <a:srgbClr val="ADD699"/>
            </a:solidFill>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D57E9F2B-9529-2DD4-8DBA-AC9F4D87CE84}"/>
              </a:ext>
            </a:extLst>
          </p:cNvPr>
          <p:cNvSpPr txBox="1"/>
          <p:nvPr/>
        </p:nvSpPr>
        <p:spPr>
          <a:xfrm>
            <a:off x="3306563" y="1802309"/>
            <a:ext cx="5703488" cy="769441"/>
          </a:xfrm>
          <a:prstGeom prst="rect">
            <a:avLst/>
          </a:prstGeom>
          <a:noFill/>
        </p:spPr>
        <p:txBody>
          <a:bodyPr vert="horz" wrap="square" lIns="0" tIns="0" rIns="0" bIns="0" rtlCol="0" anchor="t" anchorCtr="0">
            <a:spAutoFit/>
          </a:bodyPr>
          <a:lstStyle/>
          <a:p>
            <a:pPr marL="0" indent="0" algn="just">
              <a:buFont typeface="Wingdings" panose="05000000000000000000" pitchFamily="2" charset="2"/>
              <a:buNone/>
              <a:defRPr/>
            </a:pPr>
            <a:r>
              <a:rPr lang="de-DE" sz="1000" b="0" i="0" dirty="0">
                <a:effectLst/>
                <a:latin typeface="Arsenal" panose="020B0604020202020204" charset="0"/>
              </a:rPr>
              <a:t>Erfolgreich in die Zukunft starten mit unserem Vorbereitungskurs zur Lehrabschlussprüfung für</a:t>
            </a:r>
            <a:br>
              <a:rPr lang="de-DE" sz="1000" dirty="0">
                <a:latin typeface="Arsenal" panose="020B0604020202020204" charset="0"/>
              </a:rPr>
            </a:br>
            <a:r>
              <a:rPr lang="de-DE" sz="1000" b="0" i="0" dirty="0">
                <a:effectLst/>
                <a:latin typeface="Arsenal" panose="020B0604020202020204" charset="0"/>
              </a:rPr>
              <a:t>angehende Drogisten und Drogistinnen! Wir bieten eine umfassende und praxisnahe Vorbereitung auf alle Prüfungsthemen, damit Sie Ihre Prüfung erfolgreich bestehen und Ihre Karriere im Handel starten können. Unsere erfahrenen </a:t>
            </a:r>
            <a:r>
              <a:rPr lang="de-DE" sz="1000" b="0" i="0" dirty="0" err="1">
                <a:effectLst/>
                <a:latin typeface="Arsenal" panose="020B0604020202020204" charset="0"/>
              </a:rPr>
              <a:t>Trainer:innen</a:t>
            </a:r>
            <a:r>
              <a:rPr lang="de-DE" sz="1000" b="0" i="0" dirty="0">
                <a:effectLst/>
                <a:latin typeface="Arsenal" panose="020B0604020202020204" charset="0"/>
              </a:rPr>
              <a:t> vermitteln Ihnen praxisrelevantes Wissen und unterstützen Sie bei der Umsetzung in die Praxis.</a:t>
            </a:r>
          </a:p>
        </p:txBody>
      </p:sp>
      <p:sp>
        <p:nvSpPr>
          <p:cNvPr id="20" name="Textfeld 19">
            <a:extLst>
              <a:ext uri="{FF2B5EF4-FFF2-40B4-BE49-F238E27FC236}">
                <a16:creationId xmlns:a16="http://schemas.microsoft.com/office/drawing/2014/main" id="{0B7926D1-3978-1AA1-F0F7-4C19579A6AD6}"/>
              </a:ext>
            </a:extLst>
          </p:cNvPr>
          <p:cNvSpPr txBox="1"/>
          <p:nvPr/>
        </p:nvSpPr>
        <p:spPr>
          <a:xfrm>
            <a:off x="3306563" y="2941168"/>
            <a:ext cx="4368148" cy="307777"/>
          </a:xfrm>
          <a:prstGeom prst="rect">
            <a:avLst/>
          </a:prstGeom>
          <a:noFill/>
        </p:spPr>
        <p:txBody>
          <a:bodyPr vert="horz" wrap="square" lIns="0" tIns="0" rIns="0" bIns="0" rtlCol="0" anchor="t" anchorCtr="0">
            <a:spAutoFit/>
          </a:bodyPr>
          <a:lstStyle/>
          <a:p>
            <a:pPr algn="l"/>
            <a:r>
              <a:rPr lang="de-AT" sz="1000" b="1" dirty="0">
                <a:solidFill>
                  <a:srgbClr val="000000"/>
                </a:solidFill>
                <a:latin typeface="Arsenal" panose="020B0604020202020204" charset="0"/>
                <a:cs typeface="Arial" panose="020B0604020202020204" pitchFamily="34" charset="0"/>
              </a:rPr>
              <a:t>WIFI Linz</a:t>
            </a:r>
          </a:p>
          <a:p>
            <a:pPr marL="171450" indent="-171450" algn="l">
              <a:buFont typeface="Wingdings" panose="05000000000000000000" pitchFamily="2" charset="2"/>
              <a:buChar char="§"/>
            </a:pPr>
            <a:r>
              <a:rPr lang="de-AT" sz="1000" dirty="0">
                <a:latin typeface="Arsenal" panose="020B0604020202020204" charset="0"/>
              </a:rPr>
              <a:t>7.1. bis 15.7.2025, Di, Do 18 bis 21:15 Uhr (vereinzelt Mo)</a:t>
            </a:r>
            <a:endParaRPr lang="de-AT" sz="1000" b="1" dirty="0">
              <a:solidFill>
                <a:srgbClr val="000000"/>
              </a:solidFill>
              <a:latin typeface="Arsenal" panose="020B0604020202020204" charset="0"/>
              <a:cs typeface="Arial" panose="020B0604020202020204" pitchFamily="34" charset="0"/>
            </a:endParaRPr>
          </a:p>
        </p:txBody>
      </p:sp>
      <p:sp>
        <p:nvSpPr>
          <p:cNvPr id="21" name="Textfeld 20">
            <a:extLst>
              <a:ext uri="{FF2B5EF4-FFF2-40B4-BE49-F238E27FC236}">
                <a16:creationId xmlns:a16="http://schemas.microsoft.com/office/drawing/2014/main" id="{E569E9AD-95C1-0B34-D41B-2605142C3751}"/>
              </a:ext>
            </a:extLst>
          </p:cNvPr>
          <p:cNvSpPr txBox="1"/>
          <p:nvPr/>
        </p:nvSpPr>
        <p:spPr>
          <a:xfrm>
            <a:off x="3306563" y="3772253"/>
            <a:ext cx="4019492" cy="153888"/>
          </a:xfrm>
          <a:prstGeom prst="rect">
            <a:avLst/>
          </a:prstGeom>
          <a:noFill/>
        </p:spPr>
        <p:txBody>
          <a:bodyPr vert="horz" wrap="square" lIns="0" tIns="0" rIns="0" bIns="0" rtlCol="0" anchor="t" anchorCtr="0">
            <a:spAutoFit/>
          </a:bodyPr>
          <a:lstStyle/>
          <a:p>
            <a:pPr marL="0" indent="0">
              <a:spcAft>
                <a:spcPts val="0"/>
              </a:spcAft>
              <a:buFont typeface="Wingdings" panose="05000000000000000000" pitchFamily="2" charset="2"/>
              <a:buNone/>
              <a:tabLst>
                <a:tab pos="176213" algn="l"/>
              </a:tabLst>
              <a:defRPr/>
            </a:pPr>
            <a:r>
              <a:rPr lang="de-DE" sz="1000" dirty="0">
                <a:latin typeface="Arsenal" panose="020B0604020202020204" charset="0"/>
              </a:rPr>
              <a:t>€ 2.210,– inkl. Unterlagen, </a:t>
            </a:r>
            <a:r>
              <a:rPr lang="de-AT" sz="1000" dirty="0">
                <a:latin typeface="Arsenal" panose="020B0604020202020204" charset="0"/>
              </a:rPr>
              <a:t>198 Trainingseinheiten</a:t>
            </a:r>
          </a:p>
        </p:txBody>
      </p:sp>
      <p:pic>
        <p:nvPicPr>
          <p:cNvPr id="22" name="Grafik 21" descr="Ein Bild, das Text, Schrift, Logo, Grafiken enthält.&#10;&#10;Automatisch generierte Beschreibung">
            <a:extLst>
              <a:ext uri="{FF2B5EF4-FFF2-40B4-BE49-F238E27FC236}">
                <a16:creationId xmlns:a16="http://schemas.microsoft.com/office/drawing/2014/main" id="{E23AF3E4-A1A4-92C9-F19C-6D66BD5C55FA}"/>
              </a:ext>
            </a:extLst>
          </p:cNvPr>
          <p:cNvPicPr>
            <a:picLocks noChangeAspect="1"/>
          </p:cNvPicPr>
          <p:nvPr/>
        </p:nvPicPr>
        <p:blipFill>
          <a:blip r:embed="rId3"/>
          <a:stretch>
            <a:fillRect/>
          </a:stretch>
        </p:blipFill>
        <p:spPr>
          <a:xfrm>
            <a:off x="0" y="4747500"/>
            <a:ext cx="314177" cy="396000"/>
          </a:xfrm>
          <a:prstGeom prst="rect">
            <a:avLst/>
          </a:prstGeom>
        </p:spPr>
      </p:pic>
      <p:sp>
        <p:nvSpPr>
          <p:cNvPr id="24" name="Textfeld 23">
            <a:extLst>
              <a:ext uri="{FF2B5EF4-FFF2-40B4-BE49-F238E27FC236}">
                <a16:creationId xmlns:a16="http://schemas.microsoft.com/office/drawing/2014/main" id="{346B3375-56D0-9905-0221-B8C0984CACC1}"/>
              </a:ext>
            </a:extLst>
          </p:cNvPr>
          <p:cNvSpPr txBox="1"/>
          <p:nvPr/>
        </p:nvSpPr>
        <p:spPr>
          <a:xfrm>
            <a:off x="325170" y="4912668"/>
            <a:ext cx="2195547" cy="230832"/>
          </a:xfrm>
          <a:prstGeom prst="rect">
            <a:avLst/>
          </a:prstGeom>
          <a:noFill/>
        </p:spPr>
        <p:txBody>
          <a:bodyPr wrap="square">
            <a:spAutoFit/>
          </a:bodyPr>
          <a:lstStyle/>
          <a:p>
            <a:r>
              <a:rPr lang="de-DE" sz="900" b="1" i="0" dirty="0">
                <a:solidFill>
                  <a:schemeClr val="bg1"/>
                </a:solidFill>
                <a:latin typeface="Arsenal" pitchFamily="2" charset="77"/>
                <a:cs typeface="Arial" panose="020B0604020202020204" pitchFamily="34" charset="0"/>
              </a:rPr>
              <a:t>WIFI Oberösterreich | wifi.at/</a:t>
            </a:r>
            <a:r>
              <a:rPr lang="de-DE" sz="900" b="1" i="0" dirty="0" err="1">
                <a:solidFill>
                  <a:schemeClr val="bg1"/>
                </a:solidFill>
                <a:latin typeface="Arsenal" pitchFamily="2" charset="77"/>
                <a:cs typeface="Arial" panose="020B0604020202020204" pitchFamily="34" charset="0"/>
              </a:rPr>
              <a:t>ooe</a:t>
            </a:r>
            <a:endParaRPr lang="de-DE" sz="900" b="1" i="0" dirty="0">
              <a:solidFill>
                <a:schemeClr val="bg1"/>
              </a:solidFill>
              <a:latin typeface="Arsenal" pitchFamily="2" charset="77"/>
              <a:cs typeface="Arial" panose="020B0604020202020204" pitchFamily="34" charset="0"/>
            </a:endParaRPr>
          </a:p>
        </p:txBody>
      </p:sp>
    </p:spTree>
    <p:extLst>
      <p:ext uri="{BB962C8B-B14F-4D97-AF65-F5344CB8AC3E}">
        <p14:creationId xmlns:p14="http://schemas.microsoft.com/office/powerpoint/2010/main" val="416301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BA955B2-3A40-F992-EDC2-B78DBDA54EB4}"/>
              </a:ext>
            </a:extLst>
          </p:cNvPr>
          <p:cNvSpPr>
            <a:spLocks noGrp="1"/>
          </p:cNvSpPr>
          <p:nvPr>
            <p:ph type="body" idx="1"/>
          </p:nvPr>
        </p:nvSpPr>
        <p:spPr>
          <a:xfrm>
            <a:off x="3416935" y="691319"/>
            <a:ext cx="2679067" cy="457048"/>
          </a:xfrm>
        </p:spPr>
        <p:txBody>
          <a:bodyPr/>
          <a:lstStyle/>
          <a:p>
            <a:r>
              <a:rPr lang="de-DE" b="1" i="0" dirty="0">
                <a:solidFill>
                  <a:schemeClr val="tx1"/>
                </a:solidFill>
                <a:effectLst/>
                <a:latin typeface="Arsenal" panose="020B0604020202020204" charset="0"/>
              </a:rPr>
              <a:t>Vorbereitung auf die Zusatzprüfung Betriebslogistikkaufmann/-frau</a:t>
            </a:r>
            <a:endParaRPr lang="de-AT" dirty="0">
              <a:solidFill>
                <a:schemeClr val="tx1"/>
              </a:solidFill>
              <a:latin typeface="Arsenal" panose="020B0604020202020204" charset="0"/>
            </a:endParaRPr>
          </a:p>
        </p:txBody>
      </p:sp>
      <p:sp>
        <p:nvSpPr>
          <p:cNvPr id="9" name="Textplatzhalter 8">
            <a:extLst>
              <a:ext uri="{FF2B5EF4-FFF2-40B4-BE49-F238E27FC236}">
                <a16:creationId xmlns:a16="http://schemas.microsoft.com/office/drawing/2014/main" id="{0F5730DF-663A-61E7-6ED4-9BE37103F036}"/>
              </a:ext>
            </a:extLst>
          </p:cNvPr>
          <p:cNvSpPr>
            <a:spLocks noGrp="1"/>
          </p:cNvSpPr>
          <p:nvPr>
            <p:ph type="body" sz="quarter" idx="15"/>
          </p:nvPr>
        </p:nvSpPr>
        <p:spPr>
          <a:xfrm>
            <a:off x="3416935" y="172868"/>
            <a:ext cx="1098675" cy="457048"/>
          </a:xfrm>
        </p:spPr>
        <p:txBody>
          <a:bodyPr/>
          <a:lstStyle/>
          <a:p>
            <a:r>
              <a:rPr lang="de-AT" dirty="0"/>
              <a:t>2256</a:t>
            </a:r>
          </a:p>
        </p:txBody>
      </p:sp>
      <p:pic>
        <p:nvPicPr>
          <p:cNvPr id="16" name="Bildplatzhalter 15">
            <a:extLst>
              <a:ext uri="{FF2B5EF4-FFF2-40B4-BE49-F238E27FC236}">
                <a16:creationId xmlns:a16="http://schemas.microsoft.com/office/drawing/2014/main" id="{1EED5F30-E356-593F-62F8-77AF9451B59E}"/>
              </a:ext>
            </a:extLst>
          </p:cNvPr>
          <p:cNvPicPr>
            <a:picLocks noGrp="1" noChangeAspect="1"/>
          </p:cNvPicPr>
          <p:nvPr>
            <p:ph type="pic" sz="quarter" idx="21"/>
          </p:nvPr>
        </p:nvPicPr>
        <p:blipFill>
          <a:blip r:embed="rId2"/>
          <a:srcRect l="16657" r="16657"/>
          <a:stretch/>
        </p:blipFill>
        <p:spPr>
          <a:xfrm>
            <a:off x="0" y="0"/>
            <a:ext cx="3048000" cy="5143500"/>
          </a:xfrm>
          <a:prstGeom prst="rect">
            <a:avLst/>
          </a:prstGeom>
        </p:spPr>
      </p:pic>
      <p:pic>
        <p:nvPicPr>
          <p:cNvPr id="17" name="Grafik 16" descr="Ein Bild, das Text, Schrift, Logo, Grafiken enthält.&#10;&#10;Automatisch generierte Beschreibung">
            <a:extLst>
              <a:ext uri="{FF2B5EF4-FFF2-40B4-BE49-F238E27FC236}">
                <a16:creationId xmlns:a16="http://schemas.microsoft.com/office/drawing/2014/main" id="{695D74FA-C9AB-352E-C489-5E258B628A49}"/>
              </a:ext>
            </a:extLst>
          </p:cNvPr>
          <p:cNvPicPr>
            <a:picLocks noChangeAspect="1"/>
          </p:cNvPicPr>
          <p:nvPr/>
        </p:nvPicPr>
        <p:blipFill>
          <a:blip r:embed="rId3"/>
          <a:stretch>
            <a:fillRect/>
          </a:stretch>
        </p:blipFill>
        <p:spPr>
          <a:xfrm>
            <a:off x="0" y="4747500"/>
            <a:ext cx="314177" cy="396000"/>
          </a:xfrm>
          <a:prstGeom prst="rect">
            <a:avLst/>
          </a:prstGeom>
        </p:spPr>
      </p:pic>
      <p:sp>
        <p:nvSpPr>
          <p:cNvPr id="19" name="Textfeld 18">
            <a:extLst>
              <a:ext uri="{FF2B5EF4-FFF2-40B4-BE49-F238E27FC236}">
                <a16:creationId xmlns:a16="http://schemas.microsoft.com/office/drawing/2014/main" id="{2EB7372C-EE3F-1D72-7451-A72B63565595}"/>
              </a:ext>
            </a:extLst>
          </p:cNvPr>
          <p:cNvSpPr txBox="1"/>
          <p:nvPr/>
        </p:nvSpPr>
        <p:spPr>
          <a:xfrm>
            <a:off x="314177" y="4945500"/>
            <a:ext cx="2330347" cy="230832"/>
          </a:xfrm>
          <a:prstGeom prst="rect">
            <a:avLst/>
          </a:prstGeom>
          <a:noFill/>
        </p:spPr>
        <p:txBody>
          <a:bodyPr wrap="square">
            <a:spAutoFit/>
          </a:bodyPr>
          <a:lstStyle/>
          <a:p>
            <a:r>
              <a:rPr lang="de-DE" sz="900" b="1" i="0" dirty="0">
                <a:solidFill>
                  <a:schemeClr val="bg1"/>
                </a:solidFill>
                <a:latin typeface="Arsenal" pitchFamily="2" charset="77"/>
                <a:cs typeface="Arial" panose="020B0604020202020204" pitchFamily="34" charset="0"/>
              </a:rPr>
              <a:t>WIFI Oberösterreich | wifi.at/</a:t>
            </a:r>
            <a:r>
              <a:rPr lang="de-DE" sz="900" b="1" i="0" dirty="0" err="1">
                <a:solidFill>
                  <a:schemeClr val="bg1"/>
                </a:solidFill>
                <a:latin typeface="Arsenal" pitchFamily="2" charset="77"/>
                <a:cs typeface="Arial" panose="020B0604020202020204" pitchFamily="34" charset="0"/>
              </a:rPr>
              <a:t>ooe</a:t>
            </a:r>
            <a:endParaRPr lang="de-DE" sz="900" b="1" i="0" dirty="0">
              <a:solidFill>
                <a:schemeClr val="bg1"/>
              </a:solidFill>
              <a:latin typeface="Arsenal" pitchFamily="2" charset="77"/>
              <a:cs typeface="Arial" panose="020B0604020202020204" pitchFamily="34" charset="0"/>
            </a:endParaRPr>
          </a:p>
        </p:txBody>
      </p:sp>
      <p:cxnSp>
        <p:nvCxnSpPr>
          <p:cNvPr id="20" name="Gerade Verbindung 28">
            <a:extLst>
              <a:ext uri="{FF2B5EF4-FFF2-40B4-BE49-F238E27FC236}">
                <a16:creationId xmlns:a16="http://schemas.microsoft.com/office/drawing/2014/main" id="{6A9CE693-C0C2-F269-A0F7-62D1B78E5DE6}"/>
              </a:ext>
            </a:extLst>
          </p:cNvPr>
          <p:cNvCxnSpPr>
            <a:cxnSpLocks/>
          </p:cNvCxnSpPr>
          <p:nvPr/>
        </p:nvCxnSpPr>
        <p:spPr>
          <a:xfrm flipH="1">
            <a:off x="3416935" y="1250512"/>
            <a:ext cx="432000" cy="0"/>
          </a:xfrm>
          <a:prstGeom prst="line">
            <a:avLst/>
          </a:prstGeom>
          <a:ln w="38100">
            <a:solidFill>
              <a:srgbClr val="ADD699"/>
            </a:solidFill>
          </a:ln>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a16="http://schemas.microsoft.com/office/drawing/2014/main" id="{77543255-6EC9-6DBB-3085-AAFFE439424F}"/>
              </a:ext>
            </a:extLst>
          </p:cNvPr>
          <p:cNvSpPr txBox="1"/>
          <p:nvPr/>
        </p:nvSpPr>
        <p:spPr>
          <a:xfrm>
            <a:off x="3416934" y="1788741"/>
            <a:ext cx="5503399" cy="461665"/>
          </a:xfrm>
          <a:prstGeom prst="rect">
            <a:avLst/>
          </a:prstGeom>
          <a:noFill/>
        </p:spPr>
        <p:txBody>
          <a:bodyPr vert="horz" wrap="square" lIns="0" tIns="0" rIns="0" bIns="0" rtlCol="0" anchor="t" anchorCtr="0">
            <a:spAutoFit/>
          </a:bodyPr>
          <a:lstStyle/>
          <a:p>
            <a:pPr marL="0" indent="0" algn="just">
              <a:buFont typeface="Wingdings" panose="05000000000000000000" pitchFamily="2" charset="2"/>
              <a:buNone/>
              <a:defRPr/>
            </a:pPr>
            <a:r>
              <a:rPr lang="de-DE" sz="1000" b="0" i="0" dirty="0">
                <a:effectLst/>
                <a:latin typeface="Arsenal" panose="020B0604020202020204" charset="0"/>
              </a:rPr>
              <a:t>Eignen Sie sich weitere Fachkenntnisse an! Dieser Kurs ist für alle Personen geeignet, die bereits eine Lehrabschlussprüfung in einem kaufmännischen Lehrberuf erfolgreich abgeschlossen haben und die Zusatzprüfung Betriebslogistikkaufmann/-frau ablegen möchten.</a:t>
            </a:r>
          </a:p>
        </p:txBody>
      </p:sp>
      <p:sp>
        <p:nvSpPr>
          <p:cNvPr id="22" name="Textfeld 21">
            <a:extLst>
              <a:ext uri="{FF2B5EF4-FFF2-40B4-BE49-F238E27FC236}">
                <a16:creationId xmlns:a16="http://schemas.microsoft.com/office/drawing/2014/main" id="{D9847C8F-8D6E-AB76-0E6A-98BE01B4A907}"/>
              </a:ext>
            </a:extLst>
          </p:cNvPr>
          <p:cNvSpPr txBox="1"/>
          <p:nvPr/>
        </p:nvSpPr>
        <p:spPr>
          <a:xfrm>
            <a:off x="3416935" y="2664259"/>
            <a:ext cx="4729882" cy="307777"/>
          </a:xfrm>
          <a:prstGeom prst="rect">
            <a:avLst/>
          </a:prstGeom>
          <a:noFill/>
        </p:spPr>
        <p:txBody>
          <a:bodyPr vert="horz" wrap="square" lIns="0" tIns="0" rIns="0" bIns="0" rtlCol="0" anchor="t" anchorCtr="0">
            <a:spAutoFit/>
          </a:bodyPr>
          <a:lstStyle/>
          <a:p>
            <a:pPr algn="l"/>
            <a:r>
              <a:rPr lang="de-AT" sz="1000" b="1" dirty="0">
                <a:solidFill>
                  <a:srgbClr val="000000"/>
                </a:solidFill>
                <a:latin typeface="Arsenal" panose="020B0604020202020204" charset="0"/>
                <a:cs typeface="Arial" panose="020B0604020202020204" pitchFamily="34" charset="0"/>
              </a:rPr>
              <a:t>WIFI Linz</a:t>
            </a:r>
          </a:p>
          <a:p>
            <a:pPr marL="171450" indent="-171450" algn="l">
              <a:buFont typeface="Wingdings" panose="05000000000000000000" pitchFamily="2" charset="2"/>
              <a:buChar char="§"/>
            </a:pPr>
            <a:r>
              <a:rPr lang="de-AT" sz="1000" dirty="0">
                <a:latin typeface="Arsenal" panose="020B0604020202020204" charset="0"/>
              </a:rPr>
              <a:t>11.11. bis 11.12.2024, Mo, Di, Mi 17:45 bis 22 Uhr</a:t>
            </a:r>
            <a:endParaRPr lang="de-AT" sz="1000" b="1" dirty="0">
              <a:solidFill>
                <a:srgbClr val="000000"/>
              </a:solidFill>
              <a:latin typeface="Arsenal" panose="020B0604020202020204" charset="0"/>
              <a:cs typeface="Arial" panose="020B0604020202020204" pitchFamily="34" charset="0"/>
            </a:endParaRPr>
          </a:p>
        </p:txBody>
      </p:sp>
      <p:sp>
        <p:nvSpPr>
          <p:cNvPr id="23" name="Textfeld 22">
            <a:extLst>
              <a:ext uri="{FF2B5EF4-FFF2-40B4-BE49-F238E27FC236}">
                <a16:creationId xmlns:a16="http://schemas.microsoft.com/office/drawing/2014/main" id="{0C078E4F-F93A-A201-E79A-070C5E26458E}"/>
              </a:ext>
            </a:extLst>
          </p:cNvPr>
          <p:cNvSpPr txBox="1"/>
          <p:nvPr/>
        </p:nvSpPr>
        <p:spPr>
          <a:xfrm>
            <a:off x="3416934" y="3670757"/>
            <a:ext cx="3708579" cy="153888"/>
          </a:xfrm>
          <a:prstGeom prst="rect">
            <a:avLst/>
          </a:prstGeom>
          <a:noFill/>
        </p:spPr>
        <p:txBody>
          <a:bodyPr vert="horz" wrap="square" lIns="0" tIns="0" rIns="0" bIns="0" rtlCol="0" anchor="t" anchorCtr="0">
            <a:spAutoFit/>
          </a:bodyPr>
          <a:lstStyle/>
          <a:p>
            <a:pPr marL="0" indent="0">
              <a:lnSpc>
                <a:spcPct val="100000"/>
              </a:lnSpc>
              <a:spcAft>
                <a:spcPts val="0"/>
              </a:spcAft>
              <a:buNone/>
              <a:tabLst>
                <a:tab pos="176213" algn="l"/>
              </a:tabLst>
              <a:defRPr/>
            </a:pPr>
            <a:r>
              <a:rPr lang="de-AT" sz="1000" dirty="0">
                <a:latin typeface="Arsenal" panose="020B0604020202020204" charset="0"/>
              </a:rPr>
              <a:t>€ 675,- inkl. Unterlagen, 75 Trainingseinheiten</a:t>
            </a:r>
          </a:p>
        </p:txBody>
      </p:sp>
      <p:pic>
        <p:nvPicPr>
          <p:cNvPr id="2" name="Bild 21">
            <a:extLst>
              <a:ext uri="{FF2B5EF4-FFF2-40B4-BE49-F238E27FC236}">
                <a16:creationId xmlns:a16="http://schemas.microsoft.com/office/drawing/2014/main" id="{8D530C0A-B9B2-4FAA-3D88-9F8C07777A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8159" t="2351" r="53607" b="-2351"/>
          <a:stretch>
            <a:fillRect/>
          </a:stretch>
        </p:blipFill>
        <p:spPr bwMode="auto">
          <a:xfrm>
            <a:off x="8058449" y="4696113"/>
            <a:ext cx="1085551" cy="48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6067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dplatzhalter 16">
            <a:extLst>
              <a:ext uri="{FF2B5EF4-FFF2-40B4-BE49-F238E27FC236}">
                <a16:creationId xmlns:a16="http://schemas.microsoft.com/office/drawing/2014/main" id="{1B5FCF35-B264-B9D0-7564-0BE6F9DDB97E}"/>
              </a:ext>
            </a:extLst>
          </p:cNvPr>
          <p:cNvPicPr>
            <a:picLocks noGrp="1" noChangeAspect="1"/>
          </p:cNvPicPr>
          <p:nvPr>
            <p:ph type="pic" sz="quarter" idx="21"/>
          </p:nvPr>
        </p:nvPicPr>
        <p:blipFill>
          <a:blip r:embed="rId2"/>
          <a:srcRect l="1515" r="1515"/>
          <a:stretch>
            <a:fillRect/>
          </a:stretch>
        </p:blipFill>
        <p:spPr>
          <a:prstGeom prst="rect">
            <a:avLst/>
          </a:prstGeom>
        </p:spPr>
      </p:pic>
      <p:sp>
        <p:nvSpPr>
          <p:cNvPr id="3" name="Textplatzhalter 2">
            <a:extLst>
              <a:ext uri="{FF2B5EF4-FFF2-40B4-BE49-F238E27FC236}">
                <a16:creationId xmlns:a16="http://schemas.microsoft.com/office/drawing/2014/main" id="{425F2578-ECA2-3A33-828E-7460B7B6B00A}"/>
              </a:ext>
            </a:extLst>
          </p:cNvPr>
          <p:cNvSpPr>
            <a:spLocks noGrp="1"/>
          </p:cNvSpPr>
          <p:nvPr>
            <p:ph type="body" idx="1"/>
          </p:nvPr>
        </p:nvSpPr>
        <p:spPr>
          <a:xfrm>
            <a:off x="3416935" y="596325"/>
            <a:ext cx="2679067" cy="853432"/>
          </a:xfrm>
        </p:spPr>
        <p:txBody>
          <a:bodyPr/>
          <a:lstStyle/>
          <a:p>
            <a:r>
              <a:rPr lang="de-DE" sz="1100" b="1" dirty="0">
                <a:solidFill>
                  <a:schemeClr val="tx1"/>
                </a:solidFill>
              </a:rPr>
              <a:t>Intensivkurs zur Lehrabschlussprüfung Betriebslogistikkaufmann/-frau</a:t>
            </a:r>
            <a:endParaRPr lang="de-AT" dirty="0">
              <a:solidFill>
                <a:schemeClr val="tx1"/>
              </a:solidFill>
            </a:endParaRPr>
          </a:p>
        </p:txBody>
      </p:sp>
      <p:sp>
        <p:nvSpPr>
          <p:cNvPr id="9" name="Textplatzhalter 8">
            <a:extLst>
              <a:ext uri="{FF2B5EF4-FFF2-40B4-BE49-F238E27FC236}">
                <a16:creationId xmlns:a16="http://schemas.microsoft.com/office/drawing/2014/main" id="{D2D80624-5035-0606-6D52-2A1D7918B916}"/>
              </a:ext>
            </a:extLst>
          </p:cNvPr>
          <p:cNvSpPr>
            <a:spLocks noGrp="1"/>
          </p:cNvSpPr>
          <p:nvPr>
            <p:ph type="body" sz="quarter" idx="15"/>
          </p:nvPr>
        </p:nvSpPr>
        <p:spPr>
          <a:xfrm>
            <a:off x="3416935" y="86638"/>
            <a:ext cx="1440752" cy="457048"/>
          </a:xfrm>
        </p:spPr>
        <p:txBody>
          <a:bodyPr/>
          <a:lstStyle/>
          <a:p>
            <a:r>
              <a:rPr lang="de-AT" dirty="0"/>
              <a:t>2257</a:t>
            </a:r>
          </a:p>
        </p:txBody>
      </p:sp>
      <p:pic>
        <p:nvPicPr>
          <p:cNvPr id="18" name="Grafik 17" descr="Ein Bild, das Text, Schrift, Logo, Grafiken enthält.&#10;&#10;Automatisch generierte Beschreibung">
            <a:extLst>
              <a:ext uri="{FF2B5EF4-FFF2-40B4-BE49-F238E27FC236}">
                <a16:creationId xmlns:a16="http://schemas.microsoft.com/office/drawing/2014/main" id="{FE068442-F994-A406-5C81-89517669F159}"/>
              </a:ext>
            </a:extLst>
          </p:cNvPr>
          <p:cNvPicPr>
            <a:picLocks noChangeAspect="1"/>
          </p:cNvPicPr>
          <p:nvPr/>
        </p:nvPicPr>
        <p:blipFill>
          <a:blip r:embed="rId3"/>
          <a:stretch>
            <a:fillRect/>
          </a:stretch>
        </p:blipFill>
        <p:spPr>
          <a:xfrm>
            <a:off x="0" y="4747500"/>
            <a:ext cx="314177" cy="396000"/>
          </a:xfrm>
          <a:prstGeom prst="rect">
            <a:avLst/>
          </a:prstGeom>
        </p:spPr>
      </p:pic>
      <p:sp>
        <p:nvSpPr>
          <p:cNvPr id="20" name="Textfeld 19">
            <a:extLst>
              <a:ext uri="{FF2B5EF4-FFF2-40B4-BE49-F238E27FC236}">
                <a16:creationId xmlns:a16="http://schemas.microsoft.com/office/drawing/2014/main" id="{BB12741B-CEA2-AA36-48D6-60CA8377AD78}"/>
              </a:ext>
            </a:extLst>
          </p:cNvPr>
          <p:cNvSpPr txBox="1"/>
          <p:nvPr/>
        </p:nvSpPr>
        <p:spPr>
          <a:xfrm>
            <a:off x="314177" y="4945500"/>
            <a:ext cx="2394488" cy="230832"/>
          </a:xfrm>
          <a:prstGeom prst="rect">
            <a:avLst/>
          </a:prstGeom>
          <a:noFill/>
        </p:spPr>
        <p:txBody>
          <a:bodyPr wrap="square">
            <a:spAutoFit/>
          </a:bodyPr>
          <a:lstStyle/>
          <a:p>
            <a:r>
              <a:rPr lang="de-DE" sz="900" b="1" i="0" dirty="0">
                <a:solidFill>
                  <a:schemeClr val="bg1"/>
                </a:solidFill>
                <a:latin typeface="Arsenal" pitchFamily="2" charset="77"/>
                <a:cs typeface="Arial" panose="020B0604020202020204" pitchFamily="34" charset="0"/>
              </a:rPr>
              <a:t>WIFI Oberösterreich | wifi.at/</a:t>
            </a:r>
            <a:r>
              <a:rPr lang="de-DE" sz="900" b="1" i="0" dirty="0" err="1">
                <a:solidFill>
                  <a:schemeClr val="bg1"/>
                </a:solidFill>
                <a:latin typeface="Arsenal" pitchFamily="2" charset="77"/>
                <a:cs typeface="Arial" panose="020B0604020202020204" pitchFamily="34" charset="0"/>
              </a:rPr>
              <a:t>ooe</a:t>
            </a:r>
            <a:endParaRPr lang="de-DE" sz="900" b="1" i="0" dirty="0">
              <a:solidFill>
                <a:schemeClr val="bg1"/>
              </a:solidFill>
              <a:latin typeface="Arsenal" pitchFamily="2" charset="77"/>
              <a:cs typeface="Arial" panose="020B0604020202020204" pitchFamily="34" charset="0"/>
            </a:endParaRPr>
          </a:p>
        </p:txBody>
      </p:sp>
      <p:sp>
        <p:nvSpPr>
          <p:cNvPr id="21" name="Textfeld 20">
            <a:extLst>
              <a:ext uri="{FF2B5EF4-FFF2-40B4-BE49-F238E27FC236}">
                <a16:creationId xmlns:a16="http://schemas.microsoft.com/office/drawing/2014/main" id="{ED9FEAC4-B65B-5136-F628-11578A718A72}"/>
              </a:ext>
            </a:extLst>
          </p:cNvPr>
          <p:cNvSpPr txBox="1"/>
          <p:nvPr/>
        </p:nvSpPr>
        <p:spPr>
          <a:xfrm>
            <a:off x="3347592" y="1655910"/>
            <a:ext cx="5496820" cy="769441"/>
          </a:xfrm>
          <a:prstGeom prst="rect">
            <a:avLst/>
          </a:prstGeom>
          <a:noFill/>
        </p:spPr>
        <p:txBody>
          <a:bodyPr vert="horz" wrap="square" lIns="0" tIns="0" rIns="0" bIns="0" rtlCol="0" anchor="t" anchorCtr="0">
            <a:spAutoFit/>
          </a:bodyPr>
          <a:lstStyle/>
          <a:p>
            <a:pPr algn="just"/>
            <a:r>
              <a:rPr lang="de-DE" sz="1000" b="0" i="0" dirty="0">
                <a:effectLst/>
                <a:latin typeface="Arsenal" panose="00000500000000000000" charset="0"/>
              </a:rPr>
              <a:t>Dieser Intensivkurs zur Vorbereitung auf die außerordentliche Lehrabschlussprüfung für</a:t>
            </a:r>
            <a:br>
              <a:rPr lang="de-DE" sz="1000" dirty="0">
                <a:latin typeface="Arsenal" panose="00000500000000000000" charset="0"/>
              </a:rPr>
            </a:br>
            <a:r>
              <a:rPr lang="de-DE" sz="1000" b="0" i="0" dirty="0">
                <a:effectLst/>
                <a:latin typeface="Arsenal" panose="00000500000000000000" charset="0"/>
              </a:rPr>
              <a:t>Betriebslogistikkaufmann/-frau richtet sich an motivierte Personen, die keine reguläre Lehrzeit</a:t>
            </a:r>
            <a:br>
              <a:rPr lang="de-DE" sz="1000" dirty="0">
                <a:latin typeface="Arsenal" panose="00000500000000000000" charset="0"/>
              </a:rPr>
            </a:br>
            <a:r>
              <a:rPr lang="de-DE" sz="1000" b="0" i="0" dirty="0">
                <a:effectLst/>
                <a:latin typeface="Arsenal" panose="00000500000000000000" charset="0"/>
              </a:rPr>
              <a:t>absolviert haben. In diesem Kurs wird der Lehrstoff der Berufsschule vermittelt, um eine</a:t>
            </a:r>
            <a:br>
              <a:rPr lang="de-DE" sz="1000" dirty="0">
                <a:latin typeface="Arsenal" panose="00000500000000000000" charset="0"/>
              </a:rPr>
            </a:br>
            <a:r>
              <a:rPr lang="de-DE" sz="1000" b="0" i="0" dirty="0">
                <a:effectLst/>
                <a:latin typeface="Arsenal" panose="00000500000000000000" charset="0"/>
              </a:rPr>
              <a:t>bestmögliche Vorbereitung auf den fachlichen und kaufmännischen Teil der Lehrabschlussprüfung zu gewährleisten. Dabei liegt der Fokus auf der Vermittlung von Kompetenzen, die in der Prüfung gefragt sind.</a:t>
            </a:r>
            <a:endParaRPr lang="de-AT" sz="1000" b="1" dirty="0">
              <a:solidFill>
                <a:srgbClr val="000000"/>
              </a:solidFill>
              <a:latin typeface="Arsenal" panose="00000500000000000000" charset="0"/>
              <a:cs typeface="Arial" panose="020B0604020202020204" pitchFamily="34" charset="0"/>
            </a:endParaRPr>
          </a:p>
        </p:txBody>
      </p:sp>
      <p:cxnSp>
        <p:nvCxnSpPr>
          <p:cNvPr id="22" name="Gerade Verbindung 28">
            <a:extLst>
              <a:ext uri="{FF2B5EF4-FFF2-40B4-BE49-F238E27FC236}">
                <a16:creationId xmlns:a16="http://schemas.microsoft.com/office/drawing/2014/main" id="{11979896-4039-8A41-5CEE-C0E95AE32AB5}"/>
              </a:ext>
            </a:extLst>
          </p:cNvPr>
          <p:cNvCxnSpPr>
            <a:cxnSpLocks/>
          </p:cNvCxnSpPr>
          <p:nvPr/>
        </p:nvCxnSpPr>
        <p:spPr>
          <a:xfrm flipH="1">
            <a:off x="3420698" y="1164994"/>
            <a:ext cx="432000" cy="0"/>
          </a:xfrm>
          <a:prstGeom prst="line">
            <a:avLst/>
          </a:prstGeom>
          <a:ln w="38100">
            <a:solidFill>
              <a:srgbClr val="ADD699"/>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DD00D926-949F-0E4D-97E1-72CF38527463}"/>
              </a:ext>
            </a:extLst>
          </p:cNvPr>
          <p:cNvSpPr txBox="1"/>
          <p:nvPr/>
        </p:nvSpPr>
        <p:spPr>
          <a:xfrm>
            <a:off x="3402140" y="2640758"/>
            <a:ext cx="5387724" cy="1692771"/>
          </a:xfrm>
          <a:prstGeom prst="rect">
            <a:avLst/>
          </a:prstGeom>
          <a:noFill/>
        </p:spPr>
        <p:txBody>
          <a:bodyPr vert="horz" wrap="square" lIns="0" tIns="0" rIns="0" bIns="0" rtlCol="0" anchor="t" anchorCtr="0">
            <a:spAutoFit/>
          </a:bodyPr>
          <a:lstStyle/>
          <a:p>
            <a:pPr marL="0" indent="0">
              <a:lnSpc>
                <a:spcPct val="100000"/>
              </a:lnSpc>
              <a:buNone/>
              <a:defRPr/>
            </a:pPr>
            <a:r>
              <a:rPr lang="de-DE" sz="1000" b="1" dirty="0">
                <a:latin typeface="Arsenal" panose="00000500000000000000" charset="0"/>
              </a:rPr>
              <a:t>WIFI Linz</a:t>
            </a:r>
          </a:p>
          <a:p>
            <a:pPr marL="171450" indent="-171450">
              <a:lnSpc>
                <a:spcPct val="100000"/>
              </a:lnSpc>
              <a:buFont typeface="Wingdings" panose="05000000000000000000" pitchFamily="2" charset="2"/>
              <a:buChar char="§"/>
              <a:defRPr/>
            </a:pPr>
            <a:r>
              <a:rPr lang="de-AT" sz="1000" b="0" i="0" dirty="0">
                <a:solidFill>
                  <a:srgbClr val="000000"/>
                </a:solidFill>
                <a:effectLst/>
                <a:latin typeface="Arsenal" panose="00000500000000000000" charset="0"/>
              </a:rPr>
              <a:t>24.2. bis 11.7.2025, Mo, Mi 17:45 bis 22 Uhr, Fr 14 bis 22 Uhr</a:t>
            </a:r>
          </a:p>
          <a:p>
            <a:pPr marL="0" indent="0">
              <a:lnSpc>
                <a:spcPct val="100000"/>
              </a:lnSpc>
              <a:buNone/>
              <a:defRPr/>
            </a:pPr>
            <a:r>
              <a:rPr lang="de-DE" sz="1000" b="1" dirty="0">
                <a:latin typeface="Arsenal" panose="00000500000000000000" charset="0"/>
              </a:rPr>
              <a:t>ONLINE</a:t>
            </a:r>
          </a:p>
          <a:p>
            <a:pPr marL="171450" indent="-171450">
              <a:lnSpc>
                <a:spcPct val="100000"/>
              </a:lnSpc>
              <a:buFont typeface="Wingdings" panose="05000000000000000000" pitchFamily="2" charset="2"/>
              <a:buChar char="§"/>
              <a:defRPr/>
            </a:pPr>
            <a:r>
              <a:rPr lang="de-AT" sz="1000" dirty="0">
                <a:solidFill>
                  <a:srgbClr val="000000"/>
                </a:solidFill>
                <a:latin typeface="Arsenal" panose="00000500000000000000" charset="0"/>
              </a:rPr>
              <a:t>13.1. bis 2.6.2025, Mo, Mi 17:45 bis 22 Uhr, Fr 14 bis 22 Uhr, Live Online Kurs</a:t>
            </a:r>
          </a:p>
          <a:p>
            <a:pPr marL="0" indent="0">
              <a:lnSpc>
                <a:spcPct val="100000"/>
              </a:lnSpc>
              <a:buNone/>
              <a:defRPr/>
            </a:pPr>
            <a:r>
              <a:rPr lang="de-DE" sz="1000" b="1" dirty="0">
                <a:latin typeface="Arsenal" panose="00000500000000000000" charset="0"/>
              </a:rPr>
              <a:t>WIFI Gmunden</a:t>
            </a:r>
          </a:p>
          <a:p>
            <a:pPr marL="171450" indent="-171450">
              <a:lnSpc>
                <a:spcPct val="100000"/>
              </a:lnSpc>
              <a:buFont typeface="Wingdings" panose="05000000000000000000" pitchFamily="2" charset="2"/>
              <a:buChar char="§"/>
              <a:tabLst>
                <a:tab pos="176213" algn="l"/>
              </a:tabLst>
              <a:defRPr/>
            </a:pPr>
            <a:r>
              <a:rPr lang="de-AT" sz="1000" dirty="0">
                <a:solidFill>
                  <a:srgbClr val="000000"/>
                </a:solidFill>
                <a:latin typeface="Arsenal" panose="00000500000000000000" charset="0"/>
              </a:rPr>
              <a:t>27.1. bis 18.6.2025, Mo, Mi 17:30 bis 21:45 Uhr, Fr 14 bis 22 Uhr</a:t>
            </a:r>
          </a:p>
          <a:p>
            <a:pPr marL="0" indent="0">
              <a:lnSpc>
                <a:spcPct val="100000"/>
              </a:lnSpc>
              <a:spcAft>
                <a:spcPts val="0"/>
              </a:spcAft>
              <a:buNone/>
              <a:tabLst>
                <a:tab pos="176213" algn="l"/>
              </a:tabLst>
              <a:defRPr/>
            </a:pPr>
            <a:r>
              <a:rPr lang="de-DE" sz="1000" b="1" dirty="0">
                <a:latin typeface="Arsenal" panose="00000500000000000000" charset="0"/>
              </a:rPr>
              <a:t>WIFI Steyr</a:t>
            </a:r>
          </a:p>
          <a:p>
            <a:pPr marL="171450" indent="-171450">
              <a:lnSpc>
                <a:spcPct val="100000"/>
              </a:lnSpc>
              <a:buFont typeface="Wingdings" panose="05000000000000000000" pitchFamily="2" charset="2"/>
              <a:buChar char="§"/>
              <a:tabLst>
                <a:tab pos="176213" algn="l"/>
              </a:tabLst>
              <a:defRPr/>
            </a:pPr>
            <a:r>
              <a:rPr lang="de-AT" sz="1000" dirty="0">
                <a:solidFill>
                  <a:srgbClr val="000000"/>
                </a:solidFill>
                <a:latin typeface="Arsenal" panose="00000500000000000000" charset="0"/>
              </a:rPr>
              <a:t>12.11.2024 bis 28.3.2025, Di, Do 17:45 bis 22 Uhr, Fr 14 bis 20 Uhr</a:t>
            </a:r>
          </a:p>
          <a:p>
            <a:pPr marL="0" indent="0">
              <a:lnSpc>
                <a:spcPct val="100000"/>
              </a:lnSpc>
              <a:spcAft>
                <a:spcPts val="0"/>
              </a:spcAft>
              <a:buNone/>
              <a:tabLst>
                <a:tab pos="176213" algn="l"/>
              </a:tabLst>
              <a:defRPr/>
            </a:pPr>
            <a:r>
              <a:rPr lang="de-DE" sz="1000" b="1" dirty="0">
                <a:latin typeface="Arsenal" panose="00000500000000000000" charset="0"/>
              </a:rPr>
              <a:t>WIFI Wels</a:t>
            </a:r>
          </a:p>
          <a:p>
            <a:pPr marL="171450" indent="-171450">
              <a:lnSpc>
                <a:spcPct val="100000"/>
              </a:lnSpc>
              <a:buFont typeface="Wingdings" panose="05000000000000000000" pitchFamily="2" charset="2"/>
              <a:buChar char="§"/>
              <a:tabLst>
                <a:tab pos="176213" algn="l"/>
              </a:tabLst>
              <a:defRPr/>
            </a:pPr>
            <a:r>
              <a:rPr lang="de-AT" sz="1000" dirty="0">
                <a:solidFill>
                  <a:srgbClr val="000000"/>
                </a:solidFill>
                <a:latin typeface="Arsenal" panose="00000500000000000000" charset="0"/>
              </a:rPr>
              <a:t>23.9.2024 bis 12.2.2025, Mo, Mi 17:45 bis 22 Uhr, Fr 14 bis 22 Uhr, Präsenzkurs mit Live Online Einheiten</a:t>
            </a:r>
            <a:endParaRPr lang="de-AT" sz="1000" b="1" dirty="0">
              <a:solidFill>
                <a:srgbClr val="000000"/>
              </a:solidFill>
              <a:latin typeface="Arsenal" panose="00000500000000000000" charset="0"/>
              <a:cs typeface="Arial" panose="020B0604020202020204" pitchFamily="34" charset="0"/>
            </a:endParaRPr>
          </a:p>
        </p:txBody>
      </p:sp>
      <p:sp>
        <p:nvSpPr>
          <p:cNvPr id="24" name="Textfeld 23">
            <a:extLst>
              <a:ext uri="{FF2B5EF4-FFF2-40B4-BE49-F238E27FC236}">
                <a16:creationId xmlns:a16="http://schemas.microsoft.com/office/drawing/2014/main" id="{F1EC481C-D56A-D2FC-94DA-7FBFE5EC8D38}"/>
              </a:ext>
            </a:extLst>
          </p:cNvPr>
          <p:cNvSpPr txBox="1"/>
          <p:nvPr/>
        </p:nvSpPr>
        <p:spPr>
          <a:xfrm>
            <a:off x="3400449" y="4547175"/>
            <a:ext cx="4861451" cy="153888"/>
          </a:xfrm>
          <a:prstGeom prst="rect">
            <a:avLst/>
          </a:prstGeom>
          <a:noFill/>
        </p:spPr>
        <p:txBody>
          <a:bodyPr vert="horz" wrap="square" lIns="0" tIns="0" rIns="0" bIns="0" rtlCol="0" anchor="t" anchorCtr="0">
            <a:spAutoFit/>
          </a:bodyPr>
          <a:lstStyle/>
          <a:p>
            <a:pPr marL="0" indent="0">
              <a:lnSpc>
                <a:spcPct val="100000"/>
              </a:lnSpc>
              <a:buNone/>
              <a:tabLst>
                <a:tab pos="176213" algn="l"/>
              </a:tabLst>
              <a:defRPr/>
            </a:pPr>
            <a:r>
              <a:rPr lang="de-AT" sz="1000" dirty="0">
                <a:solidFill>
                  <a:srgbClr val="000000"/>
                </a:solidFill>
                <a:latin typeface="Arsenal" panose="00000500000000000000" charset="0"/>
              </a:rPr>
              <a:t>€ 1.795,- inkl. Unterlagen, 306 Trainingseinheiten</a:t>
            </a:r>
          </a:p>
        </p:txBody>
      </p:sp>
      <p:pic>
        <p:nvPicPr>
          <p:cNvPr id="25" name="Bild 21">
            <a:extLst>
              <a:ext uri="{FF2B5EF4-FFF2-40B4-BE49-F238E27FC236}">
                <a16:creationId xmlns:a16="http://schemas.microsoft.com/office/drawing/2014/main" id="{1DD4B6E0-7C2F-5183-47FF-FB50841551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8159" t="2351" r="53607" b="-2351"/>
          <a:stretch>
            <a:fillRect/>
          </a:stretch>
        </p:blipFill>
        <p:spPr bwMode="auto">
          <a:xfrm>
            <a:off x="7310681" y="4723265"/>
            <a:ext cx="1024174" cy="453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Grafik 4">
            <a:extLst>
              <a:ext uri="{FF2B5EF4-FFF2-40B4-BE49-F238E27FC236}">
                <a16:creationId xmlns:a16="http://schemas.microsoft.com/office/drawing/2014/main" id="{DC89FC73-06F3-61A6-3C45-BAB846EDD82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58982" y="4789031"/>
            <a:ext cx="785018" cy="354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7631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platzhalter 15">
            <a:extLst>
              <a:ext uri="{FF2B5EF4-FFF2-40B4-BE49-F238E27FC236}">
                <a16:creationId xmlns:a16="http://schemas.microsoft.com/office/drawing/2014/main" id="{63A74786-2EAC-CEA3-072F-42604ACF272E}"/>
              </a:ext>
            </a:extLst>
          </p:cNvPr>
          <p:cNvPicPr>
            <a:picLocks noGrp="1" noChangeAspect="1"/>
          </p:cNvPicPr>
          <p:nvPr>
            <p:ph type="pic" sz="quarter" idx="21"/>
          </p:nvPr>
        </p:nvPicPr>
        <p:blipFill>
          <a:blip r:embed="rId2"/>
          <a:srcRect l="7672" r="7672"/>
          <a:stretch>
            <a:fillRect/>
          </a:stretch>
        </p:blipFill>
        <p:spPr>
          <a:prstGeom prst="rect">
            <a:avLst/>
          </a:prstGeom>
        </p:spPr>
      </p:pic>
      <p:sp>
        <p:nvSpPr>
          <p:cNvPr id="3" name="Textplatzhalter 2">
            <a:extLst>
              <a:ext uri="{FF2B5EF4-FFF2-40B4-BE49-F238E27FC236}">
                <a16:creationId xmlns:a16="http://schemas.microsoft.com/office/drawing/2014/main" id="{31EBA91B-04FD-BB26-B4B6-A7BD109EF49B}"/>
              </a:ext>
            </a:extLst>
          </p:cNvPr>
          <p:cNvSpPr>
            <a:spLocks noGrp="1"/>
          </p:cNvSpPr>
          <p:nvPr>
            <p:ph type="body" idx="1"/>
          </p:nvPr>
        </p:nvSpPr>
        <p:spPr>
          <a:xfrm>
            <a:off x="3416935" y="563550"/>
            <a:ext cx="2679067" cy="457048"/>
          </a:xfrm>
        </p:spPr>
        <p:txBody>
          <a:bodyPr/>
          <a:lstStyle/>
          <a:p>
            <a:r>
              <a:rPr lang="de-AT" b="1" i="0" dirty="0">
                <a:solidFill>
                  <a:schemeClr val="tx1"/>
                </a:solidFill>
                <a:effectLst/>
                <a:latin typeface="Arsenal" panose="00000500000000000000" pitchFamily="2" charset="0"/>
              </a:rPr>
              <a:t>Informationsveranstaltung </a:t>
            </a:r>
            <a:r>
              <a:rPr lang="de-AT" b="1" i="0" dirty="0" err="1">
                <a:solidFill>
                  <a:schemeClr val="tx1"/>
                </a:solidFill>
                <a:effectLst/>
                <a:latin typeface="Arsenal" panose="00000500000000000000" pitchFamily="2" charset="0"/>
              </a:rPr>
              <a:t>Reisebüroassistent:in</a:t>
            </a:r>
            <a:endParaRPr lang="de-DE" b="1" dirty="0">
              <a:solidFill>
                <a:schemeClr val="tx1"/>
              </a:solidFill>
              <a:latin typeface="Arsenal" panose="00000500000000000000" pitchFamily="2" charset="0"/>
            </a:endParaRPr>
          </a:p>
          <a:p>
            <a:endParaRPr lang="de-AT" dirty="0"/>
          </a:p>
        </p:txBody>
      </p:sp>
      <p:sp>
        <p:nvSpPr>
          <p:cNvPr id="6" name="Textplatzhalter 5">
            <a:extLst>
              <a:ext uri="{FF2B5EF4-FFF2-40B4-BE49-F238E27FC236}">
                <a16:creationId xmlns:a16="http://schemas.microsoft.com/office/drawing/2014/main" id="{C41C2491-DD51-500E-D53C-3A907C01E37C}"/>
              </a:ext>
            </a:extLst>
          </p:cNvPr>
          <p:cNvSpPr>
            <a:spLocks noGrp="1"/>
          </p:cNvSpPr>
          <p:nvPr>
            <p:ph type="body" idx="12"/>
          </p:nvPr>
        </p:nvSpPr>
        <p:spPr>
          <a:xfrm>
            <a:off x="6202949" y="565628"/>
            <a:ext cx="2679067" cy="275709"/>
          </a:xfrm>
        </p:spPr>
        <p:txBody>
          <a:bodyPr/>
          <a:lstStyle/>
          <a:p>
            <a:r>
              <a:rPr lang="de-DE" b="1" dirty="0">
                <a:solidFill>
                  <a:schemeClr val="tx1"/>
                </a:solidFill>
              </a:rPr>
              <a:t>Ausbildung zum/zur </a:t>
            </a:r>
            <a:r>
              <a:rPr lang="de-DE" b="1" dirty="0" err="1">
                <a:solidFill>
                  <a:schemeClr val="tx1"/>
                </a:solidFill>
              </a:rPr>
              <a:t>Reisebüroassistent:in</a:t>
            </a:r>
            <a:endParaRPr lang="de-DE" b="1" dirty="0">
              <a:solidFill>
                <a:schemeClr val="tx1"/>
              </a:solidFill>
            </a:endParaRPr>
          </a:p>
          <a:p>
            <a:endParaRPr lang="de-AT" dirty="0"/>
          </a:p>
        </p:txBody>
      </p:sp>
      <p:sp>
        <p:nvSpPr>
          <p:cNvPr id="9" name="Textplatzhalter 8">
            <a:extLst>
              <a:ext uri="{FF2B5EF4-FFF2-40B4-BE49-F238E27FC236}">
                <a16:creationId xmlns:a16="http://schemas.microsoft.com/office/drawing/2014/main" id="{CCC98252-86A5-FA25-5895-4A9937974A19}"/>
              </a:ext>
            </a:extLst>
          </p:cNvPr>
          <p:cNvSpPr>
            <a:spLocks noGrp="1"/>
          </p:cNvSpPr>
          <p:nvPr>
            <p:ph type="body" sz="quarter" idx="15"/>
          </p:nvPr>
        </p:nvSpPr>
        <p:spPr>
          <a:xfrm>
            <a:off x="3416935" y="72025"/>
            <a:ext cx="1624948" cy="457048"/>
          </a:xfrm>
        </p:spPr>
        <p:txBody>
          <a:bodyPr/>
          <a:lstStyle/>
          <a:p>
            <a:r>
              <a:rPr lang="de-AT" dirty="0"/>
              <a:t>8416</a:t>
            </a:r>
          </a:p>
        </p:txBody>
      </p:sp>
      <p:sp>
        <p:nvSpPr>
          <p:cNvPr id="10" name="Textplatzhalter 9">
            <a:extLst>
              <a:ext uri="{FF2B5EF4-FFF2-40B4-BE49-F238E27FC236}">
                <a16:creationId xmlns:a16="http://schemas.microsoft.com/office/drawing/2014/main" id="{B234B761-E503-DC3C-BCC1-88CBD5668F49}"/>
              </a:ext>
            </a:extLst>
          </p:cNvPr>
          <p:cNvSpPr>
            <a:spLocks noGrp="1"/>
          </p:cNvSpPr>
          <p:nvPr>
            <p:ph type="body" sz="quarter" idx="16"/>
          </p:nvPr>
        </p:nvSpPr>
        <p:spPr>
          <a:xfrm>
            <a:off x="6209690" y="106502"/>
            <a:ext cx="1332793" cy="457048"/>
          </a:xfrm>
        </p:spPr>
        <p:txBody>
          <a:bodyPr/>
          <a:lstStyle/>
          <a:p>
            <a:r>
              <a:rPr lang="de-AT" dirty="0"/>
              <a:t>8417</a:t>
            </a:r>
          </a:p>
        </p:txBody>
      </p:sp>
      <p:cxnSp>
        <p:nvCxnSpPr>
          <p:cNvPr id="17" name="Gerade Verbindung 28">
            <a:extLst>
              <a:ext uri="{FF2B5EF4-FFF2-40B4-BE49-F238E27FC236}">
                <a16:creationId xmlns:a16="http://schemas.microsoft.com/office/drawing/2014/main" id="{A0230FAA-958E-BAB4-BBA4-3BF9F875D58B}"/>
              </a:ext>
            </a:extLst>
          </p:cNvPr>
          <p:cNvCxnSpPr>
            <a:cxnSpLocks/>
          </p:cNvCxnSpPr>
          <p:nvPr/>
        </p:nvCxnSpPr>
        <p:spPr>
          <a:xfrm flipH="1">
            <a:off x="3420698" y="1086344"/>
            <a:ext cx="432000" cy="0"/>
          </a:xfrm>
          <a:prstGeom prst="line">
            <a:avLst/>
          </a:prstGeom>
          <a:ln w="38100">
            <a:solidFill>
              <a:srgbClr val="ADD699"/>
            </a:solidFill>
          </a:ln>
        </p:spPr>
        <p:style>
          <a:lnRef idx="1">
            <a:schemeClr val="accent1"/>
          </a:lnRef>
          <a:fillRef idx="0">
            <a:schemeClr val="accent1"/>
          </a:fillRef>
          <a:effectRef idx="0">
            <a:schemeClr val="accent1"/>
          </a:effectRef>
          <a:fontRef idx="minor">
            <a:schemeClr val="tx1"/>
          </a:fontRef>
        </p:style>
      </p:cxnSp>
      <p:cxnSp>
        <p:nvCxnSpPr>
          <p:cNvPr id="18" name="Gerade Verbindung 28">
            <a:extLst>
              <a:ext uri="{FF2B5EF4-FFF2-40B4-BE49-F238E27FC236}">
                <a16:creationId xmlns:a16="http://schemas.microsoft.com/office/drawing/2014/main" id="{A3F2936A-3092-A211-3B73-14EF9304DF6A}"/>
              </a:ext>
            </a:extLst>
          </p:cNvPr>
          <p:cNvCxnSpPr>
            <a:cxnSpLocks/>
          </p:cNvCxnSpPr>
          <p:nvPr/>
        </p:nvCxnSpPr>
        <p:spPr>
          <a:xfrm flipH="1">
            <a:off x="6282053" y="1086344"/>
            <a:ext cx="432000" cy="0"/>
          </a:xfrm>
          <a:prstGeom prst="line">
            <a:avLst/>
          </a:prstGeom>
          <a:ln w="38100">
            <a:solidFill>
              <a:srgbClr val="ADD699"/>
            </a:solidFill>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EFC66019-DC76-86CF-9E7F-C4E0D20A0905}"/>
              </a:ext>
            </a:extLst>
          </p:cNvPr>
          <p:cNvSpPr txBox="1"/>
          <p:nvPr/>
        </p:nvSpPr>
        <p:spPr>
          <a:xfrm>
            <a:off x="2933973" y="1625445"/>
            <a:ext cx="5795587" cy="769441"/>
          </a:xfrm>
          <a:prstGeom prst="rect">
            <a:avLst/>
          </a:prstGeom>
          <a:noFill/>
        </p:spPr>
        <p:txBody>
          <a:bodyPr vert="horz" wrap="square" lIns="0" tIns="0" rIns="0" bIns="0" rtlCol="0" anchor="t" anchorCtr="0">
            <a:spAutoFit/>
          </a:bodyPr>
          <a:lstStyle/>
          <a:p>
            <a:pPr lvl="1" algn="just"/>
            <a:r>
              <a:rPr lang="de-DE" sz="1000" dirty="0">
                <a:latin typeface="Arsenal" panose="00000500000000000000" pitchFamily="2" charset="0"/>
              </a:rPr>
              <a:t>Von der Beratung, über die Buchung bis zur Rückkehr – als Reisebüroassistent erfüllen Sie Gästen ihre Urlaubswünsche. In diesem praxisorientierten Lehrgang lernen Sie alle Bereiche eines Reisebüros kennen. Sie eignen sich Fachwissen in Tourismusgeografie, Reiserecht, Reisebürofachkunde, Flugreservierung und Verkauf an. Gute Englisch-, Deutsch-, Geografie-, MS Office (Outlook)- und Internet-Kenntnisse sind erforderlich.</a:t>
            </a:r>
          </a:p>
        </p:txBody>
      </p:sp>
      <p:sp>
        <p:nvSpPr>
          <p:cNvPr id="20" name="Textfeld 19">
            <a:extLst>
              <a:ext uri="{FF2B5EF4-FFF2-40B4-BE49-F238E27FC236}">
                <a16:creationId xmlns:a16="http://schemas.microsoft.com/office/drawing/2014/main" id="{A1BDFF90-32F6-EBEC-003B-66730E5C06E3}"/>
              </a:ext>
            </a:extLst>
          </p:cNvPr>
          <p:cNvSpPr txBox="1"/>
          <p:nvPr/>
        </p:nvSpPr>
        <p:spPr>
          <a:xfrm>
            <a:off x="3493140" y="3006025"/>
            <a:ext cx="4894342" cy="307777"/>
          </a:xfrm>
          <a:prstGeom prst="rect">
            <a:avLst/>
          </a:prstGeom>
          <a:noFill/>
        </p:spPr>
        <p:txBody>
          <a:bodyPr vert="horz" wrap="square" lIns="0" tIns="0" rIns="0" bIns="0" rtlCol="0" anchor="t" anchorCtr="0">
            <a:spAutoFit/>
          </a:bodyPr>
          <a:lstStyle/>
          <a:p>
            <a:pPr marL="0" indent="0">
              <a:spcAft>
                <a:spcPts val="0"/>
              </a:spcAft>
              <a:buFont typeface="Wingdings" panose="05000000000000000000" pitchFamily="2" charset="2"/>
              <a:buNone/>
              <a:tabLst>
                <a:tab pos="176213" algn="l"/>
              </a:tabLst>
              <a:defRPr/>
            </a:pPr>
            <a:r>
              <a:rPr lang="de-DE" sz="1000" b="1" dirty="0">
                <a:latin typeface="Arsenal" panose="00000500000000000000" pitchFamily="2" charset="0"/>
              </a:rPr>
              <a:t>WIFI Linz</a:t>
            </a:r>
          </a:p>
          <a:p>
            <a:pPr marL="171450" indent="-171450">
              <a:spcAft>
                <a:spcPts val="0"/>
              </a:spcAft>
              <a:buFont typeface="Wingdings" panose="05000000000000000000" pitchFamily="2" charset="2"/>
              <a:buChar char="§"/>
              <a:tabLst>
                <a:tab pos="176213" algn="l"/>
              </a:tabLst>
              <a:defRPr/>
            </a:pPr>
            <a:r>
              <a:rPr lang="de-AT" sz="1000" dirty="0">
                <a:latin typeface="Arsenal" panose="00000500000000000000" pitchFamily="2" charset="0"/>
              </a:rPr>
              <a:t>27.1. bis 25.6.2025, Mo, Mi 18 bis 21:30 Uhr, Prüfung: 30.6.2025, Mo 10 bis 17 Uhr</a:t>
            </a:r>
          </a:p>
        </p:txBody>
      </p:sp>
      <p:sp>
        <p:nvSpPr>
          <p:cNvPr id="21" name="Textfeld 20">
            <a:extLst>
              <a:ext uri="{FF2B5EF4-FFF2-40B4-BE49-F238E27FC236}">
                <a16:creationId xmlns:a16="http://schemas.microsoft.com/office/drawing/2014/main" id="{E3D4E816-9CC7-9957-0294-FD5553682AFD}"/>
              </a:ext>
            </a:extLst>
          </p:cNvPr>
          <p:cNvSpPr txBox="1"/>
          <p:nvPr/>
        </p:nvSpPr>
        <p:spPr>
          <a:xfrm>
            <a:off x="3493140" y="3930112"/>
            <a:ext cx="4203609" cy="153888"/>
          </a:xfrm>
          <a:prstGeom prst="rect">
            <a:avLst/>
          </a:prstGeom>
          <a:noFill/>
        </p:spPr>
        <p:txBody>
          <a:bodyPr vert="horz" wrap="square" lIns="0" tIns="0" rIns="0" bIns="0" rtlCol="0" anchor="t" anchorCtr="0">
            <a:spAutoFit/>
          </a:bodyPr>
          <a:lstStyle/>
          <a:p>
            <a:pPr marL="0" indent="0">
              <a:spcAft>
                <a:spcPts val="0"/>
              </a:spcAft>
              <a:buNone/>
              <a:tabLst>
                <a:tab pos="176213" algn="l"/>
              </a:tabLst>
              <a:defRPr/>
            </a:pPr>
            <a:r>
              <a:rPr lang="de-DE" sz="1000" dirty="0">
                <a:latin typeface="Arsenal" panose="00000500000000000000" pitchFamily="2" charset="0"/>
              </a:rPr>
              <a:t>€ 2.340,– inkl. Unterlagen und Prüfung, 160 Trainingseinheiten</a:t>
            </a:r>
            <a:endParaRPr lang="de-AT" sz="1000" dirty="0">
              <a:latin typeface="Arsenal" panose="00000500000000000000" pitchFamily="2" charset="0"/>
            </a:endParaRPr>
          </a:p>
        </p:txBody>
      </p:sp>
      <p:pic>
        <p:nvPicPr>
          <p:cNvPr id="22" name="Grafik 21">
            <a:extLst>
              <a:ext uri="{FF2B5EF4-FFF2-40B4-BE49-F238E27FC236}">
                <a16:creationId xmlns:a16="http://schemas.microsoft.com/office/drawing/2014/main" id="{8827D2C7-073A-0013-43CF-9E4E6FBE0C8E}"/>
              </a:ext>
            </a:extLst>
          </p:cNvPr>
          <p:cNvPicPr>
            <a:picLocks noChangeAspect="1"/>
          </p:cNvPicPr>
          <p:nvPr/>
        </p:nvPicPr>
        <p:blipFill rotWithShape="1">
          <a:blip r:embed="rId3"/>
          <a:srcRect l="64213"/>
          <a:stretch/>
        </p:blipFill>
        <p:spPr>
          <a:xfrm>
            <a:off x="7373677" y="4663867"/>
            <a:ext cx="518161" cy="479633"/>
          </a:xfrm>
          <a:prstGeom prst="rect">
            <a:avLst/>
          </a:prstGeom>
        </p:spPr>
      </p:pic>
      <p:pic>
        <p:nvPicPr>
          <p:cNvPr id="23" name="Bild 21">
            <a:extLst>
              <a:ext uri="{FF2B5EF4-FFF2-40B4-BE49-F238E27FC236}">
                <a16:creationId xmlns:a16="http://schemas.microsoft.com/office/drawing/2014/main" id="{0EB2095B-14F7-B60A-BE8E-00032F8A4E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8159" t="2351" r="53607" b="-2351"/>
          <a:stretch>
            <a:fillRect/>
          </a:stretch>
        </p:blipFill>
        <p:spPr bwMode="auto">
          <a:xfrm>
            <a:off x="7324609" y="4731340"/>
            <a:ext cx="1062873" cy="4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Grafik 4">
            <a:extLst>
              <a:ext uri="{FF2B5EF4-FFF2-40B4-BE49-F238E27FC236}">
                <a16:creationId xmlns:a16="http://schemas.microsoft.com/office/drawing/2014/main" id="{A6722CAC-4D3E-7484-AEFB-B95767897F6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41433" y="4790448"/>
            <a:ext cx="802567" cy="362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Grafik 24" descr="Ein Bild, das Text, Schrift, Logo, Grafiken enthält.&#10;&#10;Automatisch generierte Beschreibung">
            <a:extLst>
              <a:ext uri="{FF2B5EF4-FFF2-40B4-BE49-F238E27FC236}">
                <a16:creationId xmlns:a16="http://schemas.microsoft.com/office/drawing/2014/main" id="{4E73DA4B-CB20-BF16-FD1B-3487DBECE855}"/>
              </a:ext>
            </a:extLst>
          </p:cNvPr>
          <p:cNvPicPr>
            <a:picLocks noChangeAspect="1"/>
          </p:cNvPicPr>
          <p:nvPr/>
        </p:nvPicPr>
        <p:blipFill>
          <a:blip r:embed="rId6"/>
          <a:stretch>
            <a:fillRect/>
          </a:stretch>
        </p:blipFill>
        <p:spPr>
          <a:xfrm>
            <a:off x="0" y="4747500"/>
            <a:ext cx="314177" cy="396000"/>
          </a:xfrm>
          <a:prstGeom prst="rect">
            <a:avLst/>
          </a:prstGeom>
        </p:spPr>
      </p:pic>
      <p:sp>
        <p:nvSpPr>
          <p:cNvPr id="27" name="Textfeld 26">
            <a:extLst>
              <a:ext uri="{FF2B5EF4-FFF2-40B4-BE49-F238E27FC236}">
                <a16:creationId xmlns:a16="http://schemas.microsoft.com/office/drawing/2014/main" id="{541D9D45-06B2-BD1B-C160-822D8B889065}"/>
              </a:ext>
            </a:extLst>
          </p:cNvPr>
          <p:cNvSpPr txBox="1"/>
          <p:nvPr/>
        </p:nvSpPr>
        <p:spPr>
          <a:xfrm>
            <a:off x="323709" y="4925910"/>
            <a:ext cx="2014583" cy="230832"/>
          </a:xfrm>
          <a:prstGeom prst="rect">
            <a:avLst/>
          </a:prstGeom>
          <a:noFill/>
        </p:spPr>
        <p:txBody>
          <a:bodyPr wrap="square">
            <a:spAutoFit/>
          </a:bodyPr>
          <a:lstStyle/>
          <a:p>
            <a:r>
              <a:rPr lang="de-DE" sz="900" b="1" i="0" dirty="0">
                <a:solidFill>
                  <a:schemeClr val="bg1"/>
                </a:solidFill>
                <a:latin typeface="Arsenal" pitchFamily="2" charset="77"/>
                <a:cs typeface="Arial" panose="020B0604020202020204" pitchFamily="34" charset="0"/>
              </a:rPr>
              <a:t>WIFI Oberösterreich | wifi.at/</a:t>
            </a:r>
            <a:r>
              <a:rPr lang="de-DE" sz="900" b="1" i="0" dirty="0" err="1">
                <a:solidFill>
                  <a:schemeClr val="bg1"/>
                </a:solidFill>
                <a:latin typeface="Arsenal" pitchFamily="2" charset="77"/>
                <a:cs typeface="Arial" panose="020B0604020202020204" pitchFamily="34" charset="0"/>
              </a:rPr>
              <a:t>ooe</a:t>
            </a:r>
            <a:endParaRPr lang="de-DE" sz="900" b="1" i="0" dirty="0">
              <a:solidFill>
                <a:schemeClr val="bg1"/>
              </a:solidFill>
              <a:latin typeface="Arsenal" pitchFamily="2" charset="77"/>
              <a:cs typeface="Arial" panose="020B0604020202020204" pitchFamily="34" charset="0"/>
            </a:endParaRPr>
          </a:p>
        </p:txBody>
      </p:sp>
    </p:spTree>
    <p:extLst>
      <p:ext uri="{BB962C8B-B14F-4D97-AF65-F5344CB8AC3E}">
        <p14:creationId xmlns:p14="http://schemas.microsoft.com/office/powerpoint/2010/main" val="3939293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1987080-EED4-880F-DB73-5CC6E4C0B501}"/>
              </a:ext>
            </a:extLst>
          </p:cNvPr>
          <p:cNvSpPr>
            <a:spLocks noGrp="1"/>
          </p:cNvSpPr>
          <p:nvPr>
            <p:ph type="body" idx="1"/>
          </p:nvPr>
        </p:nvSpPr>
        <p:spPr>
          <a:xfrm>
            <a:off x="3416935" y="748339"/>
            <a:ext cx="2679067" cy="457048"/>
          </a:xfrm>
        </p:spPr>
        <p:txBody>
          <a:bodyPr/>
          <a:lstStyle/>
          <a:p>
            <a:r>
              <a:rPr lang="de-AT" b="1" i="0" dirty="0">
                <a:solidFill>
                  <a:schemeClr val="tx1"/>
                </a:solidFill>
                <a:effectLst/>
                <a:latin typeface="Arsenal" panose="00000500000000000000" pitchFamily="2" charset="0"/>
              </a:rPr>
              <a:t>Informationsveranstaltung Restaurantfachmann/-frau</a:t>
            </a:r>
            <a:endParaRPr lang="de-DE" altLang="de-DE" b="1" dirty="0">
              <a:solidFill>
                <a:schemeClr val="tx1"/>
              </a:solidFill>
              <a:latin typeface="Arsenal" panose="00000500000000000000" pitchFamily="2" charset="0"/>
            </a:endParaRPr>
          </a:p>
          <a:p>
            <a:endParaRPr lang="de-AT" dirty="0"/>
          </a:p>
        </p:txBody>
      </p:sp>
      <p:sp>
        <p:nvSpPr>
          <p:cNvPr id="6" name="Textplatzhalter 5">
            <a:extLst>
              <a:ext uri="{FF2B5EF4-FFF2-40B4-BE49-F238E27FC236}">
                <a16:creationId xmlns:a16="http://schemas.microsoft.com/office/drawing/2014/main" id="{57F6B81F-48FB-AF56-9337-28E10AA2A5A1}"/>
              </a:ext>
            </a:extLst>
          </p:cNvPr>
          <p:cNvSpPr>
            <a:spLocks noGrp="1"/>
          </p:cNvSpPr>
          <p:nvPr>
            <p:ph type="body" idx="12"/>
          </p:nvPr>
        </p:nvSpPr>
        <p:spPr>
          <a:xfrm>
            <a:off x="6196536" y="744308"/>
            <a:ext cx="2679067" cy="457044"/>
          </a:xfrm>
        </p:spPr>
        <p:txBody>
          <a:bodyPr/>
          <a:lstStyle/>
          <a:p>
            <a:r>
              <a:rPr lang="de-DE" altLang="de-DE" b="1" dirty="0">
                <a:solidFill>
                  <a:schemeClr val="tx1"/>
                </a:solidFill>
              </a:rPr>
              <a:t>Basislehrgang für angehende Restaurantfachmänner/-frauen</a:t>
            </a:r>
            <a:endParaRPr lang="de-AT" dirty="0">
              <a:solidFill>
                <a:schemeClr val="tx1"/>
              </a:solidFill>
            </a:endParaRPr>
          </a:p>
        </p:txBody>
      </p:sp>
      <p:sp>
        <p:nvSpPr>
          <p:cNvPr id="9" name="Textplatzhalter 8">
            <a:extLst>
              <a:ext uri="{FF2B5EF4-FFF2-40B4-BE49-F238E27FC236}">
                <a16:creationId xmlns:a16="http://schemas.microsoft.com/office/drawing/2014/main" id="{A3A50184-E6D1-6206-794E-0332DF6851DB}"/>
              </a:ext>
            </a:extLst>
          </p:cNvPr>
          <p:cNvSpPr>
            <a:spLocks noGrp="1"/>
          </p:cNvSpPr>
          <p:nvPr>
            <p:ph type="body" sz="quarter" idx="15"/>
          </p:nvPr>
        </p:nvSpPr>
        <p:spPr>
          <a:xfrm>
            <a:off x="3425022" y="211041"/>
            <a:ext cx="1427596" cy="457048"/>
          </a:xfrm>
        </p:spPr>
        <p:txBody>
          <a:bodyPr/>
          <a:lstStyle/>
          <a:p>
            <a:r>
              <a:rPr lang="de-AT" dirty="0"/>
              <a:t>8590</a:t>
            </a:r>
          </a:p>
        </p:txBody>
      </p:sp>
      <p:sp>
        <p:nvSpPr>
          <p:cNvPr id="10" name="Textplatzhalter 9">
            <a:extLst>
              <a:ext uri="{FF2B5EF4-FFF2-40B4-BE49-F238E27FC236}">
                <a16:creationId xmlns:a16="http://schemas.microsoft.com/office/drawing/2014/main" id="{D5CE516B-806A-44ED-A72E-B4E38312D3ED}"/>
              </a:ext>
            </a:extLst>
          </p:cNvPr>
          <p:cNvSpPr>
            <a:spLocks noGrp="1"/>
          </p:cNvSpPr>
          <p:nvPr>
            <p:ph type="body" sz="quarter" idx="16"/>
          </p:nvPr>
        </p:nvSpPr>
        <p:spPr>
          <a:xfrm>
            <a:off x="6288795" y="211041"/>
            <a:ext cx="1332793" cy="457048"/>
          </a:xfrm>
        </p:spPr>
        <p:txBody>
          <a:bodyPr/>
          <a:lstStyle/>
          <a:p>
            <a:r>
              <a:rPr lang="de-AT" dirty="0"/>
              <a:t>8591</a:t>
            </a:r>
          </a:p>
        </p:txBody>
      </p:sp>
      <p:pic>
        <p:nvPicPr>
          <p:cNvPr id="16" name="Bildplatzhalter 7">
            <a:extLst>
              <a:ext uri="{FF2B5EF4-FFF2-40B4-BE49-F238E27FC236}">
                <a16:creationId xmlns:a16="http://schemas.microsoft.com/office/drawing/2014/main" id="{39963FF0-47B8-C9E3-7298-10E2766CC717}"/>
              </a:ext>
            </a:extLst>
          </p:cNvPr>
          <p:cNvPicPr>
            <a:picLocks noGrp="1" noChangeAspect="1"/>
          </p:cNvPicPr>
          <p:nvPr>
            <p:ph type="pic" sz="quarter" idx="21"/>
          </p:nvPr>
        </p:nvPicPr>
        <p:blipFill>
          <a:blip r:embed="rId2"/>
          <a:srcRect l="33328" r="33328"/>
          <a:stretch/>
        </p:blipFill>
        <p:spPr>
          <a:xfrm>
            <a:off x="0" y="0"/>
            <a:ext cx="3048000" cy="5143500"/>
          </a:xfrm>
        </p:spPr>
      </p:pic>
      <p:pic>
        <p:nvPicPr>
          <p:cNvPr id="17" name="Grafik 16" descr="Ein Bild, das Text, Schrift, Logo, Grafiken enthält.&#10;&#10;Automatisch generierte Beschreibung">
            <a:extLst>
              <a:ext uri="{FF2B5EF4-FFF2-40B4-BE49-F238E27FC236}">
                <a16:creationId xmlns:a16="http://schemas.microsoft.com/office/drawing/2014/main" id="{5583B995-D6AE-B128-4DBB-9649F5E0AC1A}"/>
              </a:ext>
            </a:extLst>
          </p:cNvPr>
          <p:cNvPicPr>
            <a:picLocks noChangeAspect="1"/>
          </p:cNvPicPr>
          <p:nvPr/>
        </p:nvPicPr>
        <p:blipFill>
          <a:blip r:embed="rId3"/>
          <a:stretch>
            <a:fillRect/>
          </a:stretch>
        </p:blipFill>
        <p:spPr>
          <a:xfrm>
            <a:off x="0" y="4747500"/>
            <a:ext cx="314177" cy="396000"/>
          </a:xfrm>
          <a:prstGeom prst="rect">
            <a:avLst/>
          </a:prstGeom>
        </p:spPr>
      </p:pic>
      <p:sp>
        <p:nvSpPr>
          <p:cNvPr id="19" name="Textfeld 18">
            <a:extLst>
              <a:ext uri="{FF2B5EF4-FFF2-40B4-BE49-F238E27FC236}">
                <a16:creationId xmlns:a16="http://schemas.microsoft.com/office/drawing/2014/main" id="{B2015E3C-398B-62DD-3E0A-1D9F6D22453E}"/>
              </a:ext>
            </a:extLst>
          </p:cNvPr>
          <p:cNvSpPr txBox="1"/>
          <p:nvPr/>
        </p:nvSpPr>
        <p:spPr>
          <a:xfrm>
            <a:off x="314177" y="4948304"/>
            <a:ext cx="2086676" cy="230832"/>
          </a:xfrm>
          <a:prstGeom prst="rect">
            <a:avLst/>
          </a:prstGeom>
          <a:noFill/>
        </p:spPr>
        <p:txBody>
          <a:bodyPr wrap="square">
            <a:spAutoFit/>
          </a:bodyPr>
          <a:lstStyle/>
          <a:p>
            <a:r>
              <a:rPr lang="de-DE" sz="900" b="1" i="0" dirty="0">
                <a:solidFill>
                  <a:schemeClr val="bg1"/>
                </a:solidFill>
                <a:latin typeface="Arsenal" pitchFamily="2" charset="77"/>
                <a:cs typeface="Arial" panose="020B0604020202020204" pitchFamily="34" charset="0"/>
              </a:rPr>
              <a:t>WIFI Oberösterreich | wifi.at/</a:t>
            </a:r>
            <a:r>
              <a:rPr lang="de-DE" sz="900" b="1" i="0" dirty="0" err="1">
                <a:solidFill>
                  <a:schemeClr val="bg1"/>
                </a:solidFill>
                <a:latin typeface="Arsenal" pitchFamily="2" charset="77"/>
                <a:cs typeface="Arial" panose="020B0604020202020204" pitchFamily="34" charset="0"/>
              </a:rPr>
              <a:t>ooe</a:t>
            </a:r>
            <a:endParaRPr lang="de-DE" sz="900" b="1" i="0" dirty="0">
              <a:solidFill>
                <a:schemeClr val="bg1"/>
              </a:solidFill>
              <a:latin typeface="Arsenal" pitchFamily="2" charset="77"/>
              <a:cs typeface="Arial" panose="020B0604020202020204" pitchFamily="34" charset="0"/>
            </a:endParaRPr>
          </a:p>
        </p:txBody>
      </p:sp>
      <p:cxnSp>
        <p:nvCxnSpPr>
          <p:cNvPr id="20" name="Gerade Verbindung 28">
            <a:extLst>
              <a:ext uri="{FF2B5EF4-FFF2-40B4-BE49-F238E27FC236}">
                <a16:creationId xmlns:a16="http://schemas.microsoft.com/office/drawing/2014/main" id="{7D4EFEA5-910C-F573-0987-0E92BD3B7158}"/>
              </a:ext>
            </a:extLst>
          </p:cNvPr>
          <p:cNvCxnSpPr>
            <a:cxnSpLocks/>
          </p:cNvCxnSpPr>
          <p:nvPr/>
        </p:nvCxnSpPr>
        <p:spPr>
          <a:xfrm flipH="1">
            <a:off x="3425022" y="1301762"/>
            <a:ext cx="432000" cy="0"/>
          </a:xfrm>
          <a:prstGeom prst="line">
            <a:avLst/>
          </a:prstGeom>
          <a:ln w="38100">
            <a:solidFill>
              <a:srgbClr val="ADD699"/>
            </a:solidFill>
          </a:ln>
        </p:spPr>
        <p:style>
          <a:lnRef idx="1">
            <a:schemeClr val="accent1"/>
          </a:lnRef>
          <a:fillRef idx="0">
            <a:schemeClr val="accent1"/>
          </a:fillRef>
          <a:effectRef idx="0">
            <a:schemeClr val="accent1"/>
          </a:effectRef>
          <a:fontRef idx="minor">
            <a:schemeClr val="tx1"/>
          </a:fontRef>
        </p:style>
      </p:cxnSp>
      <p:cxnSp>
        <p:nvCxnSpPr>
          <p:cNvPr id="21" name="Gerade Verbindung 28">
            <a:extLst>
              <a:ext uri="{FF2B5EF4-FFF2-40B4-BE49-F238E27FC236}">
                <a16:creationId xmlns:a16="http://schemas.microsoft.com/office/drawing/2014/main" id="{A937B35B-C611-C54F-43DB-B61B6E149ED3}"/>
              </a:ext>
            </a:extLst>
          </p:cNvPr>
          <p:cNvCxnSpPr>
            <a:cxnSpLocks/>
          </p:cNvCxnSpPr>
          <p:nvPr/>
        </p:nvCxnSpPr>
        <p:spPr>
          <a:xfrm flipH="1">
            <a:off x="6196536" y="1301762"/>
            <a:ext cx="432000" cy="0"/>
          </a:xfrm>
          <a:prstGeom prst="line">
            <a:avLst/>
          </a:prstGeom>
          <a:ln w="38100">
            <a:solidFill>
              <a:srgbClr val="ADD699"/>
            </a:solidFill>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9AA36C63-0ECD-FBD5-854B-9186F062C65F}"/>
              </a:ext>
            </a:extLst>
          </p:cNvPr>
          <p:cNvSpPr txBox="1"/>
          <p:nvPr/>
        </p:nvSpPr>
        <p:spPr>
          <a:xfrm>
            <a:off x="3420698" y="2110085"/>
            <a:ext cx="5144322" cy="461665"/>
          </a:xfrm>
          <a:prstGeom prst="rect">
            <a:avLst/>
          </a:prstGeom>
          <a:noFill/>
        </p:spPr>
        <p:txBody>
          <a:bodyPr vert="horz" wrap="square" lIns="0" tIns="0" rIns="0" bIns="0" rtlCol="0" anchor="t" anchorCtr="0">
            <a:spAutoFit/>
          </a:bodyPr>
          <a:lstStyle/>
          <a:p>
            <a:pPr marL="0" indent="0" algn="just">
              <a:buFont typeface="Wingdings" panose="05000000000000000000" pitchFamily="2" charset="2"/>
              <a:buNone/>
              <a:defRPr/>
            </a:pPr>
            <a:r>
              <a:rPr lang="de-DE" sz="1000" dirty="0">
                <a:latin typeface="Arsenal" panose="00000500000000000000" pitchFamily="2" charset="0"/>
              </a:rPr>
              <a:t>Sie streben eine Tätigkeit im Service an? Dieser Kurs erleichtert Ihnen den Berufseinstieg. Sie lernen die Grundbegriffe des fachgerechten Servierens. Zielgruppe: Neueinsteiger und Personen, die sich auf die Lehrabschlussprüfung vorbereiten wollen.</a:t>
            </a:r>
          </a:p>
        </p:txBody>
      </p:sp>
      <p:sp>
        <p:nvSpPr>
          <p:cNvPr id="23" name="Textfeld 22">
            <a:extLst>
              <a:ext uri="{FF2B5EF4-FFF2-40B4-BE49-F238E27FC236}">
                <a16:creationId xmlns:a16="http://schemas.microsoft.com/office/drawing/2014/main" id="{D20949E4-2A84-B3D7-003C-C1D0A4367069}"/>
              </a:ext>
            </a:extLst>
          </p:cNvPr>
          <p:cNvSpPr txBox="1"/>
          <p:nvPr/>
        </p:nvSpPr>
        <p:spPr>
          <a:xfrm>
            <a:off x="3453590" y="3105013"/>
            <a:ext cx="3499718" cy="461665"/>
          </a:xfrm>
          <a:prstGeom prst="rect">
            <a:avLst/>
          </a:prstGeom>
          <a:noFill/>
        </p:spPr>
        <p:txBody>
          <a:bodyPr vert="horz" wrap="square" lIns="0" tIns="0" rIns="0" bIns="0" rtlCol="0" anchor="t" anchorCtr="0">
            <a:spAutoFit/>
          </a:bodyPr>
          <a:lstStyle/>
          <a:p>
            <a:pPr marL="0" indent="0">
              <a:spcAft>
                <a:spcPts val="0"/>
              </a:spcAft>
              <a:buFont typeface="Wingdings" panose="05000000000000000000" pitchFamily="2" charset="2"/>
              <a:buNone/>
              <a:tabLst>
                <a:tab pos="176213" algn="l"/>
              </a:tabLst>
              <a:defRPr/>
            </a:pPr>
            <a:r>
              <a:rPr lang="de-DE" sz="1000" b="1" dirty="0">
                <a:latin typeface="Arsenal" panose="00000500000000000000" pitchFamily="2" charset="0"/>
              </a:rPr>
              <a:t>WIFI Linz</a:t>
            </a:r>
          </a:p>
          <a:p>
            <a:pPr marL="171450" indent="-171450">
              <a:spcAft>
                <a:spcPts val="0"/>
              </a:spcAft>
              <a:buFont typeface="Wingdings" panose="05000000000000000000" pitchFamily="2" charset="2"/>
              <a:buChar char="§"/>
              <a:tabLst>
                <a:tab pos="176213" algn="l"/>
              </a:tabLst>
              <a:defRPr/>
            </a:pPr>
            <a:r>
              <a:rPr lang="de-AT" sz="1000" dirty="0">
                <a:latin typeface="Arsenal" panose="00000500000000000000" pitchFamily="2" charset="0"/>
              </a:rPr>
              <a:t>7.10. bis 24.10.2024, Mo bis Do 9 bis 17 Uhr</a:t>
            </a:r>
          </a:p>
          <a:p>
            <a:pPr marL="171450" indent="-171450">
              <a:spcAft>
                <a:spcPts val="0"/>
              </a:spcAft>
              <a:buFont typeface="Wingdings" panose="05000000000000000000" pitchFamily="2" charset="2"/>
              <a:buChar char="§"/>
              <a:tabLst>
                <a:tab pos="176213" algn="l"/>
              </a:tabLst>
              <a:defRPr/>
            </a:pPr>
            <a:r>
              <a:rPr lang="de-AT" sz="1000" dirty="0">
                <a:latin typeface="Arsenal" panose="00000500000000000000" pitchFamily="2" charset="0"/>
              </a:rPr>
              <a:t>13.1. bis 30.1.2025, Mo bis Do 9 bis 17 Uhr</a:t>
            </a:r>
          </a:p>
        </p:txBody>
      </p:sp>
      <p:sp>
        <p:nvSpPr>
          <p:cNvPr id="24" name="Textfeld 23">
            <a:extLst>
              <a:ext uri="{FF2B5EF4-FFF2-40B4-BE49-F238E27FC236}">
                <a16:creationId xmlns:a16="http://schemas.microsoft.com/office/drawing/2014/main" id="{E4381855-6B89-B47B-7C9D-56E95E7CCE45}"/>
              </a:ext>
            </a:extLst>
          </p:cNvPr>
          <p:cNvSpPr txBox="1"/>
          <p:nvPr/>
        </p:nvSpPr>
        <p:spPr>
          <a:xfrm>
            <a:off x="3453590" y="4099941"/>
            <a:ext cx="3754636" cy="292388"/>
          </a:xfrm>
          <a:prstGeom prst="rect">
            <a:avLst/>
          </a:prstGeom>
          <a:noFill/>
        </p:spPr>
        <p:txBody>
          <a:bodyPr vert="horz" wrap="square" lIns="0" tIns="0" rIns="0" bIns="0" rtlCol="0" anchor="t" anchorCtr="0">
            <a:spAutoFit/>
          </a:bodyPr>
          <a:lstStyle/>
          <a:p>
            <a:r>
              <a:rPr lang="de-DE" sz="1000" dirty="0">
                <a:latin typeface="Arsenal" panose="00000500000000000000" pitchFamily="2" charset="0"/>
              </a:rPr>
              <a:t>€ 1.910,– inkl. Unterlagen, 108 Trainingseinheiten</a:t>
            </a:r>
            <a:endParaRPr lang="de-AT" sz="1000" dirty="0">
              <a:latin typeface="Arsenal" panose="00000500000000000000" pitchFamily="2" charset="0"/>
            </a:endParaRPr>
          </a:p>
          <a:p>
            <a:pPr algn="l"/>
            <a:endParaRPr lang="de-AT" sz="900" b="1" dirty="0">
              <a:solidFill>
                <a:srgbClr val="000000"/>
              </a:solidFill>
              <a:latin typeface="Arial" panose="020B0604020202020204" pitchFamily="34" charset="0"/>
              <a:cs typeface="Arial" panose="020B0604020202020204" pitchFamily="34" charset="0"/>
            </a:endParaRPr>
          </a:p>
        </p:txBody>
      </p:sp>
      <p:pic>
        <p:nvPicPr>
          <p:cNvPr id="25" name="Grafik 4">
            <a:extLst>
              <a:ext uri="{FF2B5EF4-FFF2-40B4-BE49-F238E27FC236}">
                <a16:creationId xmlns:a16="http://schemas.microsoft.com/office/drawing/2014/main" id="{2CC3DC8B-BCCC-A05C-553F-85611EE36B8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23275" y="4818063"/>
            <a:ext cx="7207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5150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E5CCCEB-9EDC-069B-7053-077C35BAFD1A}"/>
              </a:ext>
            </a:extLst>
          </p:cNvPr>
          <p:cNvSpPr>
            <a:spLocks noGrp="1"/>
          </p:cNvSpPr>
          <p:nvPr>
            <p:ph type="body" idx="1"/>
          </p:nvPr>
        </p:nvSpPr>
        <p:spPr>
          <a:xfrm>
            <a:off x="3416934" y="620697"/>
            <a:ext cx="2679067" cy="545424"/>
          </a:xfrm>
        </p:spPr>
        <p:txBody>
          <a:bodyPr>
            <a:normAutofit fontScale="92500"/>
          </a:bodyPr>
          <a:lstStyle/>
          <a:p>
            <a:r>
              <a:rPr lang="de-DE" b="1" dirty="0">
                <a:solidFill>
                  <a:schemeClr val="tx1"/>
                </a:solidFill>
              </a:rPr>
              <a:t>Theoretische Grundlagen für Lehrabschlussprüfung Restaurantfachmann/-frau</a:t>
            </a:r>
          </a:p>
          <a:p>
            <a:endParaRPr lang="de-AT" dirty="0"/>
          </a:p>
        </p:txBody>
      </p:sp>
      <p:sp>
        <p:nvSpPr>
          <p:cNvPr id="9" name="Textplatzhalter 8">
            <a:extLst>
              <a:ext uri="{FF2B5EF4-FFF2-40B4-BE49-F238E27FC236}">
                <a16:creationId xmlns:a16="http://schemas.microsoft.com/office/drawing/2014/main" id="{40A563E8-9FB0-6457-22A2-893C227255BE}"/>
              </a:ext>
            </a:extLst>
          </p:cNvPr>
          <p:cNvSpPr>
            <a:spLocks noGrp="1"/>
          </p:cNvSpPr>
          <p:nvPr>
            <p:ph type="body" sz="quarter" idx="15"/>
          </p:nvPr>
        </p:nvSpPr>
        <p:spPr>
          <a:xfrm>
            <a:off x="3416935" y="112730"/>
            <a:ext cx="1460488" cy="457048"/>
          </a:xfrm>
        </p:spPr>
        <p:txBody>
          <a:bodyPr/>
          <a:lstStyle/>
          <a:p>
            <a:r>
              <a:rPr lang="de-AT" dirty="0"/>
              <a:t>8592</a:t>
            </a:r>
          </a:p>
        </p:txBody>
      </p:sp>
      <p:pic>
        <p:nvPicPr>
          <p:cNvPr id="16" name="Bildplatzhalter 15">
            <a:extLst>
              <a:ext uri="{FF2B5EF4-FFF2-40B4-BE49-F238E27FC236}">
                <a16:creationId xmlns:a16="http://schemas.microsoft.com/office/drawing/2014/main" id="{128702CB-E38B-BDD2-83C7-F31F9EBFB8B9}"/>
              </a:ext>
            </a:extLst>
          </p:cNvPr>
          <p:cNvPicPr>
            <a:picLocks noGrp="1" noChangeAspect="1"/>
          </p:cNvPicPr>
          <p:nvPr>
            <p:ph type="pic" sz="quarter" idx="21"/>
          </p:nvPr>
        </p:nvPicPr>
        <p:blipFill>
          <a:blip r:embed="rId2"/>
          <a:srcRect l="16657" r="16657"/>
          <a:stretch/>
        </p:blipFill>
        <p:spPr>
          <a:xfrm>
            <a:off x="0" y="0"/>
            <a:ext cx="3048000" cy="5143500"/>
          </a:xfrm>
          <a:prstGeom prst="rect">
            <a:avLst/>
          </a:prstGeom>
        </p:spPr>
      </p:pic>
      <p:pic>
        <p:nvPicPr>
          <p:cNvPr id="17" name="Grafik 16" descr="Ein Bild, das Text, Schrift, Logo, Grafiken enthält.&#10;&#10;Automatisch generierte Beschreibung">
            <a:extLst>
              <a:ext uri="{FF2B5EF4-FFF2-40B4-BE49-F238E27FC236}">
                <a16:creationId xmlns:a16="http://schemas.microsoft.com/office/drawing/2014/main" id="{6D191C34-DF63-C6B9-AE51-4A740B38E38A}"/>
              </a:ext>
            </a:extLst>
          </p:cNvPr>
          <p:cNvPicPr>
            <a:picLocks noChangeAspect="1"/>
          </p:cNvPicPr>
          <p:nvPr/>
        </p:nvPicPr>
        <p:blipFill>
          <a:blip r:embed="rId3"/>
          <a:stretch>
            <a:fillRect/>
          </a:stretch>
        </p:blipFill>
        <p:spPr>
          <a:xfrm>
            <a:off x="0" y="4747500"/>
            <a:ext cx="314177" cy="396000"/>
          </a:xfrm>
          <a:prstGeom prst="rect">
            <a:avLst/>
          </a:prstGeom>
        </p:spPr>
      </p:pic>
      <p:sp>
        <p:nvSpPr>
          <p:cNvPr id="20" name="Textfeld 19">
            <a:extLst>
              <a:ext uri="{FF2B5EF4-FFF2-40B4-BE49-F238E27FC236}">
                <a16:creationId xmlns:a16="http://schemas.microsoft.com/office/drawing/2014/main" id="{CF84604E-71D4-5F51-3622-CDFEE10B60F6}"/>
              </a:ext>
            </a:extLst>
          </p:cNvPr>
          <p:cNvSpPr txBox="1"/>
          <p:nvPr/>
        </p:nvSpPr>
        <p:spPr>
          <a:xfrm>
            <a:off x="314177" y="4945500"/>
            <a:ext cx="2063978" cy="230832"/>
          </a:xfrm>
          <a:prstGeom prst="rect">
            <a:avLst/>
          </a:prstGeom>
          <a:noFill/>
        </p:spPr>
        <p:txBody>
          <a:bodyPr wrap="square">
            <a:spAutoFit/>
          </a:bodyPr>
          <a:lstStyle/>
          <a:p>
            <a:r>
              <a:rPr lang="de-DE" sz="900" b="1" i="0" dirty="0">
                <a:solidFill>
                  <a:schemeClr val="bg1"/>
                </a:solidFill>
                <a:latin typeface="Arsenal" pitchFamily="2" charset="77"/>
                <a:cs typeface="Arial" panose="020B0604020202020204" pitchFamily="34" charset="0"/>
              </a:rPr>
              <a:t>WIFI Oberösterreich | wifi.at/</a:t>
            </a:r>
            <a:r>
              <a:rPr lang="de-DE" sz="900" b="1" i="0" dirty="0" err="1">
                <a:solidFill>
                  <a:schemeClr val="bg1"/>
                </a:solidFill>
                <a:latin typeface="Arsenal" pitchFamily="2" charset="77"/>
                <a:cs typeface="Arial" panose="020B0604020202020204" pitchFamily="34" charset="0"/>
              </a:rPr>
              <a:t>ooe</a:t>
            </a:r>
            <a:endParaRPr lang="de-DE" sz="900" b="1" i="0" dirty="0">
              <a:solidFill>
                <a:schemeClr val="bg1"/>
              </a:solidFill>
              <a:latin typeface="Arsenal" pitchFamily="2" charset="77"/>
              <a:cs typeface="Arial" panose="020B0604020202020204" pitchFamily="34" charset="0"/>
            </a:endParaRPr>
          </a:p>
        </p:txBody>
      </p:sp>
      <p:cxnSp>
        <p:nvCxnSpPr>
          <p:cNvPr id="22" name="Gerade Verbindung 28">
            <a:extLst>
              <a:ext uri="{FF2B5EF4-FFF2-40B4-BE49-F238E27FC236}">
                <a16:creationId xmlns:a16="http://schemas.microsoft.com/office/drawing/2014/main" id="{D9801846-CBF2-727A-3FDD-E7D12126BA51}"/>
              </a:ext>
            </a:extLst>
          </p:cNvPr>
          <p:cNvCxnSpPr>
            <a:cxnSpLocks/>
          </p:cNvCxnSpPr>
          <p:nvPr/>
        </p:nvCxnSpPr>
        <p:spPr>
          <a:xfrm flipH="1">
            <a:off x="3416934" y="1166121"/>
            <a:ext cx="432000" cy="0"/>
          </a:xfrm>
          <a:prstGeom prst="line">
            <a:avLst/>
          </a:prstGeom>
          <a:ln w="38100">
            <a:solidFill>
              <a:srgbClr val="ADD699"/>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159E566C-42E8-F014-DF57-F3E7635875F2}"/>
              </a:ext>
            </a:extLst>
          </p:cNvPr>
          <p:cNvSpPr txBox="1"/>
          <p:nvPr/>
        </p:nvSpPr>
        <p:spPr>
          <a:xfrm>
            <a:off x="3399268" y="1918920"/>
            <a:ext cx="5216685" cy="307777"/>
          </a:xfrm>
          <a:prstGeom prst="rect">
            <a:avLst/>
          </a:prstGeom>
          <a:noFill/>
        </p:spPr>
        <p:txBody>
          <a:bodyPr vert="horz" wrap="square" lIns="0" tIns="0" rIns="0" bIns="0" rtlCol="0" anchor="t" anchorCtr="0">
            <a:spAutoFit/>
          </a:bodyPr>
          <a:lstStyle/>
          <a:p>
            <a:pPr algn="just"/>
            <a:r>
              <a:rPr lang="de-DE" altLang="de-DE" sz="1000" dirty="0">
                <a:latin typeface="Arsenal" panose="00000500000000000000" pitchFamily="2" charset="0"/>
              </a:rPr>
              <a:t>Dieser Kurs ist für jene Personen gedacht, welche die Lehrabschlussprüfung ohne Lehrzeit absolvieren wollen. Inhalte: Buchhaltung, Fachrechnen, Servier- und Getränkekunde.</a:t>
            </a:r>
            <a:endParaRPr lang="de-AT" sz="1000" b="1" dirty="0">
              <a:solidFill>
                <a:srgbClr val="000000"/>
              </a:solidFill>
              <a:latin typeface="Arsenal" panose="00000500000000000000" pitchFamily="2" charset="0"/>
              <a:cs typeface="Arial" panose="020B0604020202020204" pitchFamily="34" charset="0"/>
            </a:endParaRPr>
          </a:p>
        </p:txBody>
      </p:sp>
      <p:sp>
        <p:nvSpPr>
          <p:cNvPr id="24" name="Textfeld 23">
            <a:extLst>
              <a:ext uri="{FF2B5EF4-FFF2-40B4-BE49-F238E27FC236}">
                <a16:creationId xmlns:a16="http://schemas.microsoft.com/office/drawing/2014/main" id="{520912D9-4928-BF87-E01C-FD339062EC66}"/>
              </a:ext>
            </a:extLst>
          </p:cNvPr>
          <p:cNvSpPr txBox="1"/>
          <p:nvPr/>
        </p:nvSpPr>
        <p:spPr>
          <a:xfrm>
            <a:off x="3399268" y="2979495"/>
            <a:ext cx="3940472" cy="600164"/>
          </a:xfrm>
          <a:prstGeom prst="rect">
            <a:avLst/>
          </a:prstGeom>
          <a:noFill/>
        </p:spPr>
        <p:txBody>
          <a:bodyPr vert="horz" wrap="square" lIns="0" tIns="0" rIns="0" bIns="0" rtlCol="0" anchor="t" anchorCtr="0">
            <a:spAutoFit/>
          </a:bodyPr>
          <a:lstStyle/>
          <a:p>
            <a:pPr marL="0" indent="0">
              <a:spcAft>
                <a:spcPts val="0"/>
              </a:spcAft>
              <a:buFont typeface="Wingdings" panose="05000000000000000000" pitchFamily="2" charset="2"/>
              <a:buNone/>
              <a:tabLst>
                <a:tab pos="176213" algn="l"/>
              </a:tabLst>
              <a:defRPr/>
            </a:pPr>
            <a:r>
              <a:rPr lang="de-DE" sz="1000" b="1" dirty="0">
                <a:latin typeface="Arsenal" panose="00000500000000000000" pitchFamily="2" charset="0"/>
              </a:rPr>
              <a:t>WIFI Linz</a:t>
            </a:r>
          </a:p>
          <a:p>
            <a:pPr marL="171450" indent="-171450">
              <a:spcAft>
                <a:spcPts val="0"/>
              </a:spcAft>
              <a:buFont typeface="Wingdings" panose="05000000000000000000" pitchFamily="2" charset="2"/>
              <a:buChar char="§"/>
              <a:tabLst>
                <a:tab pos="176213" algn="l"/>
              </a:tabLst>
              <a:defRPr/>
            </a:pPr>
            <a:r>
              <a:rPr lang="de-AT" sz="1000" dirty="0">
                <a:latin typeface="Arsenal" panose="00000500000000000000" pitchFamily="2" charset="0"/>
              </a:rPr>
              <a:t>11.11. bis 28.11.2024, Mo bis Do 9 bis 17 Uhr</a:t>
            </a:r>
          </a:p>
          <a:p>
            <a:pPr marL="171450" indent="-171450">
              <a:spcAft>
                <a:spcPts val="0"/>
              </a:spcAft>
              <a:buFont typeface="Wingdings" panose="05000000000000000000" pitchFamily="2" charset="2"/>
              <a:buChar char="§"/>
              <a:tabLst>
                <a:tab pos="176213" algn="l"/>
              </a:tabLst>
              <a:defRPr/>
            </a:pPr>
            <a:r>
              <a:rPr lang="de-AT" sz="1000" dirty="0">
                <a:latin typeface="Arsenal" panose="00000500000000000000" pitchFamily="2" charset="0"/>
              </a:rPr>
              <a:t>31.3. bis 25.4.2025, Mo bis Do 9 bis 17 Uhr (Ausnahme 25.4.2025)</a:t>
            </a:r>
          </a:p>
          <a:p>
            <a:pPr algn="l"/>
            <a:endParaRPr lang="de-AT" sz="900" b="1" dirty="0">
              <a:solidFill>
                <a:srgbClr val="000000"/>
              </a:solidFill>
              <a:latin typeface="Arial" panose="020B0604020202020204" pitchFamily="34" charset="0"/>
              <a:cs typeface="Arial" panose="020B0604020202020204" pitchFamily="34" charset="0"/>
            </a:endParaRPr>
          </a:p>
        </p:txBody>
      </p:sp>
      <p:sp>
        <p:nvSpPr>
          <p:cNvPr id="25" name="Textfeld 24">
            <a:extLst>
              <a:ext uri="{FF2B5EF4-FFF2-40B4-BE49-F238E27FC236}">
                <a16:creationId xmlns:a16="http://schemas.microsoft.com/office/drawing/2014/main" id="{E9EEA34C-5208-6204-6ED3-3160C595EFA1}"/>
              </a:ext>
            </a:extLst>
          </p:cNvPr>
          <p:cNvSpPr txBox="1"/>
          <p:nvPr/>
        </p:nvSpPr>
        <p:spPr>
          <a:xfrm>
            <a:off x="3416934" y="4119557"/>
            <a:ext cx="3877021" cy="292388"/>
          </a:xfrm>
          <a:prstGeom prst="rect">
            <a:avLst/>
          </a:prstGeom>
          <a:noFill/>
        </p:spPr>
        <p:txBody>
          <a:bodyPr vert="horz" wrap="square" lIns="0" tIns="0" rIns="0" bIns="0" rtlCol="0" anchor="t" anchorCtr="0">
            <a:spAutoFit/>
          </a:bodyPr>
          <a:lstStyle/>
          <a:p>
            <a:r>
              <a:rPr lang="de-DE" sz="1000" dirty="0">
                <a:latin typeface="Arsenal" panose="00000500000000000000" pitchFamily="2" charset="0"/>
              </a:rPr>
              <a:t>€ 1.410,– inkl. Unterlagen und Prüfung, 108 Trainingseinheiten</a:t>
            </a:r>
            <a:endParaRPr lang="de-AT" sz="1000" dirty="0">
              <a:latin typeface="Arsenal" panose="00000500000000000000" pitchFamily="2" charset="0"/>
            </a:endParaRPr>
          </a:p>
          <a:p>
            <a:pPr algn="l"/>
            <a:endParaRPr lang="de-AT" sz="900" b="1" dirty="0">
              <a:solidFill>
                <a:srgbClr val="000000"/>
              </a:solidFill>
              <a:latin typeface="Arial" panose="020B0604020202020204" pitchFamily="34" charset="0"/>
              <a:cs typeface="Arial" panose="020B0604020202020204" pitchFamily="34" charset="0"/>
            </a:endParaRPr>
          </a:p>
        </p:txBody>
      </p:sp>
      <p:pic>
        <p:nvPicPr>
          <p:cNvPr id="26" name="Grafik 4">
            <a:extLst>
              <a:ext uri="{FF2B5EF4-FFF2-40B4-BE49-F238E27FC236}">
                <a16:creationId xmlns:a16="http://schemas.microsoft.com/office/drawing/2014/main" id="{7FDDDDB9-40A0-DA6A-D352-C06D46A4442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23275" y="4832748"/>
            <a:ext cx="7207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Bild 20">
            <a:extLst>
              <a:ext uri="{FF2B5EF4-FFF2-40B4-BE49-F238E27FC236}">
                <a16:creationId xmlns:a16="http://schemas.microsoft.com/office/drawing/2014/main" id="{9241A296-DE97-8E4D-90D4-518E47E0F1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3082" y="4688141"/>
            <a:ext cx="495242" cy="514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6942710"/>
      </p:ext>
    </p:extLst>
  </p:cSld>
  <p:clrMapOvr>
    <a:masterClrMapping/>
  </p:clrMapOvr>
</p:sld>
</file>

<file path=ppt/theme/theme1.xml><?xml version="1.0" encoding="utf-8"?>
<a:theme xmlns:a="http://schemas.openxmlformats.org/drawingml/2006/main" name="Office">
  <a:themeElements>
    <a:clrScheme name="WIFI">
      <a:dk1>
        <a:srgbClr val="000000"/>
      </a:dk1>
      <a:lt1>
        <a:srgbClr val="FFFFFF"/>
      </a:lt1>
      <a:dk2>
        <a:srgbClr val="0D2500"/>
      </a:dk2>
      <a:lt2>
        <a:srgbClr val="E1E1E1"/>
      </a:lt2>
      <a:accent1>
        <a:srgbClr val="339900"/>
      </a:accent1>
      <a:accent2>
        <a:srgbClr val="5BAC33"/>
      </a:accent2>
      <a:accent3>
        <a:srgbClr val="85C166"/>
      </a:accent3>
      <a:accent4>
        <a:srgbClr val="ACD699"/>
      </a:accent4>
      <a:accent5>
        <a:srgbClr val="D6EBCC"/>
      </a:accent5>
      <a:accent6>
        <a:srgbClr val="339900"/>
      </a:accent6>
      <a:hlink>
        <a:srgbClr val="257300"/>
      </a:hlink>
      <a:folHlink>
        <a:srgbClr val="194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vert="horz" wrap="square" lIns="0" tIns="0" rIns="0" bIns="0" rtlCol="0" anchor="t" anchorCtr="0">
        <a:spAutoFit/>
      </a:bodyPr>
      <a:lstStyle>
        <a:defPPr algn="l">
          <a:defRPr sz="900" b="1" dirty="0">
            <a:solidFill>
              <a:srgbClr val="000000"/>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WIFI-Musterseiten-Template_v07-Arsenal" id="{7CFC1772-82F3-A949-AC58-1E9EEFFFB1DE}" vid="{E39F475F-44A8-C34F-A320-49441EDB9411}"/>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WIFI-Musterseiten-Template_v07-Arsenal</Template>
  <TotalTime>0</TotalTime>
  <Words>1265</Words>
  <Application>Microsoft Office PowerPoint</Application>
  <PresentationFormat>Bildschirmpräsentation (16:9)</PresentationFormat>
  <Paragraphs>107</Paragraphs>
  <Slides>12</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12</vt:i4>
      </vt:variant>
    </vt:vector>
  </HeadingPairs>
  <TitlesOfParts>
    <vt:vector size="17" baseType="lpstr">
      <vt:lpstr>Arsenal</vt:lpstr>
      <vt:lpstr>Calibri</vt:lpstr>
      <vt:lpstr>Wingdings</vt:lpstr>
      <vt:lpstr>Arial</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PRÄSENTATION</dc:title>
  <dc:creator>Müller Sylvia Ute - WIFI OÖ</dc:creator>
  <cp:lastModifiedBy>Wahlmüller Stefan Ing. - WIFI OÖ</cp:lastModifiedBy>
  <cp:revision>8</cp:revision>
  <dcterms:created xsi:type="dcterms:W3CDTF">2024-01-11T12:54:00Z</dcterms:created>
  <dcterms:modified xsi:type="dcterms:W3CDTF">2024-05-08T08:54:54Z</dcterms:modified>
</cp:coreProperties>
</file>