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27" r:id="rId1"/>
    <p:sldMasterId id="2147483936" r:id="rId2"/>
  </p:sldMasterIdLst>
  <p:notesMasterIdLst>
    <p:notesMasterId r:id="rId8"/>
  </p:notesMasterIdLst>
  <p:handoutMasterIdLst>
    <p:handoutMasterId r:id="rId9"/>
  </p:handoutMasterIdLst>
  <p:sldIdLst>
    <p:sldId id="373" r:id="rId3"/>
    <p:sldId id="375" r:id="rId4"/>
    <p:sldId id="384" r:id="rId5"/>
    <p:sldId id="386" r:id="rId6"/>
    <p:sldId id="387" r:id="rId7"/>
  </p:sldIdLst>
  <p:sldSz cx="9144000" cy="5143500" type="screen16x9"/>
  <p:notesSz cx="6794500" cy="10007600"/>
  <p:defaultTextStyle>
    <a:defPPr>
      <a:defRPr lang="de-AT"/>
    </a:defPPr>
    <a:lvl1pPr algn="l" rtl="0" eaLnBrk="0" fontAlgn="base" hangingPunct="0">
      <a:spcBef>
        <a:spcPct val="0"/>
      </a:spcBef>
      <a:spcAft>
        <a:spcPct val="0"/>
      </a:spcAft>
      <a:defRPr kern="1200">
        <a:solidFill>
          <a:schemeClr val="tx1"/>
        </a:solidFill>
        <a:latin typeface="Verdana" charset="0"/>
        <a:ea typeface="+mn-ea"/>
        <a:cs typeface="+mn-cs"/>
      </a:defRPr>
    </a:lvl1pPr>
    <a:lvl2pPr marL="457200" algn="l" rtl="0" eaLnBrk="0" fontAlgn="base" hangingPunct="0">
      <a:spcBef>
        <a:spcPct val="0"/>
      </a:spcBef>
      <a:spcAft>
        <a:spcPct val="0"/>
      </a:spcAft>
      <a:defRPr kern="1200">
        <a:solidFill>
          <a:schemeClr val="tx1"/>
        </a:solidFill>
        <a:latin typeface="Verdana" charset="0"/>
        <a:ea typeface="+mn-ea"/>
        <a:cs typeface="+mn-cs"/>
      </a:defRPr>
    </a:lvl2pPr>
    <a:lvl3pPr marL="914400" algn="l" rtl="0" eaLnBrk="0" fontAlgn="base" hangingPunct="0">
      <a:spcBef>
        <a:spcPct val="0"/>
      </a:spcBef>
      <a:spcAft>
        <a:spcPct val="0"/>
      </a:spcAft>
      <a:defRPr kern="1200">
        <a:solidFill>
          <a:schemeClr val="tx1"/>
        </a:solidFill>
        <a:latin typeface="Verdana" charset="0"/>
        <a:ea typeface="+mn-ea"/>
        <a:cs typeface="+mn-cs"/>
      </a:defRPr>
    </a:lvl3pPr>
    <a:lvl4pPr marL="1371600" algn="l" rtl="0" eaLnBrk="0" fontAlgn="base" hangingPunct="0">
      <a:spcBef>
        <a:spcPct val="0"/>
      </a:spcBef>
      <a:spcAft>
        <a:spcPct val="0"/>
      </a:spcAft>
      <a:defRPr kern="1200">
        <a:solidFill>
          <a:schemeClr val="tx1"/>
        </a:solidFill>
        <a:latin typeface="Verdana" charset="0"/>
        <a:ea typeface="+mn-ea"/>
        <a:cs typeface="+mn-cs"/>
      </a:defRPr>
    </a:lvl4pPr>
    <a:lvl5pPr marL="1828800" algn="l" rtl="0" eaLnBrk="0" fontAlgn="base" hangingPunct="0">
      <a:spcBef>
        <a:spcPct val="0"/>
      </a:spcBef>
      <a:spcAft>
        <a:spcPct val="0"/>
      </a:spcAft>
      <a:defRPr kern="1200">
        <a:solidFill>
          <a:schemeClr val="tx1"/>
        </a:solidFill>
        <a:latin typeface="Verdana" charset="0"/>
        <a:ea typeface="+mn-ea"/>
        <a:cs typeface="+mn-cs"/>
      </a:defRPr>
    </a:lvl5pPr>
    <a:lvl6pPr marL="2286000" algn="l" defTabSz="914400" rtl="0" eaLnBrk="1" latinLnBrk="0" hangingPunct="1">
      <a:defRPr kern="1200">
        <a:solidFill>
          <a:schemeClr val="tx1"/>
        </a:solidFill>
        <a:latin typeface="Verdana" charset="0"/>
        <a:ea typeface="+mn-ea"/>
        <a:cs typeface="+mn-cs"/>
      </a:defRPr>
    </a:lvl6pPr>
    <a:lvl7pPr marL="2743200" algn="l" defTabSz="914400" rtl="0" eaLnBrk="1" latinLnBrk="0" hangingPunct="1">
      <a:defRPr kern="1200">
        <a:solidFill>
          <a:schemeClr val="tx1"/>
        </a:solidFill>
        <a:latin typeface="Verdana" charset="0"/>
        <a:ea typeface="+mn-ea"/>
        <a:cs typeface="+mn-cs"/>
      </a:defRPr>
    </a:lvl7pPr>
    <a:lvl8pPr marL="3200400" algn="l" defTabSz="914400" rtl="0" eaLnBrk="1" latinLnBrk="0" hangingPunct="1">
      <a:defRPr kern="1200">
        <a:solidFill>
          <a:schemeClr val="tx1"/>
        </a:solidFill>
        <a:latin typeface="Verdana" charset="0"/>
        <a:ea typeface="+mn-ea"/>
        <a:cs typeface="+mn-cs"/>
      </a:defRPr>
    </a:lvl8pPr>
    <a:lvl9pPr marL="3657600" algn="l" defTabSz="914400" rtl="0" eaLnBrk="1" latinLnBrk="0" hangingPunct="1">
      <a:defRPr kern="1200">
        <a:solidFill>
          <a:schemeClr val="tx1"/>
        </a:solidFill>
        <a:latin typeface="Verdana"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940" userDrawn="1">
          <p15:clr>
            <a:srgbClr val="A4A3A4"/>
          </p15:clr>
        </p15:guide>
      </p15:sldGuideLst>
    </p:ext>
    <p:ext uri="{2D200454-40CA-4A62-9FC3-DE9A4176ACB9}">
      <p15:notesGuideLst xmlns:p15="http://schemas.microsoft.com/office/powerpoint/2012/main">
        <p15:guide id="1" orient="horz" pos="3153"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0000"/>
    <a:srgbClr val="3DA534"/>
    <a:srgbClr val="E31319"/>
    <a:srgbClr val="3EA447"/>
    <a:srgbClr val="EAEAEA"/>
    <a:srgbClr val="C5CDD3"/>
    <a:srgbClr val="6E7B8C"/>
    <a:srgbClr val="36414A"/>
    <a:srgbClr val="C81B16"/>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923" autoAdjust="0"/>
    <p:restoredTop sz="95853" autoAdjust="0"/>
  </p:normalViewPr>
  <p:slideViewPr>
    <p:cSldViewPr snapToGrid="0">
      <p:cViewPr varScale="1">
        <p:scale>
          <a:sx n="119" d="100"/>
          <a:sy n="119" d="100"/>
        </p:scale>
        <p:origin x="108" y="990"/>
      </p:cViewPr>
      <p:guideLst>
        <p:guide orient="horz" pos="1620"/>
        <p:guide pos="2880"/>
        <p:guide orient="horz" pos="940"/>
      </p:guideLst>
    </p:cSldViewPr>
  </p:slideViewPr>
  <p:outlineViewPr>
    <p:cViewPr>
      <p:scale>
        <a:sx n="33" d="100"/>
        <a:sy n="33" d="100"/>
      </p:scale>
      <p:origin x="0" y="-12596"/>
    </p:cViewPr>
  </p:outlineViewPr>
  <p:notesTextViewPr>
    <p:cViewPr>
      <p:scale>
        <a:sx n="100" d="100"/>
        <a:sy n="100" d="100"/>
      </p:scale>
      <p:origin x="0" y="0"/>
    </p:cViewPr>
  </p:notesTextViewPr>
  <p:sorterViewPr>
    <p:cViewPr>
      <p:scale>
        <a:sx n="111" d="100"/>
        <a:sy n="111" d="100"/>
      </p:scale>
      <p:origin x="0" y="-2608"/>
    </p:cViewPr>
  </p:sorterViewPr>
  <p:notesViewPr>
    <p:cSldViewPr snapToGrid="0">
      <p:cViewPr varScale="1">
        <p:scale>
          <a:sx n="68" d="100"/>
          <a:sy n="68" d="100"/>
        </p:scale>
        <p:origin x="2752" y="64"/>
      </p:cViewPr>
      <p:guideLst>
        <p:guide orient="horz" pos="3153"/>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de-AT"/>
              <a:t>Zulassungfälle in Relation zu den Antritten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de-DE"/>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67F-4364-9888-614C81AA71D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67F-4364-9888-614C81AA71D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67F-4364-9888-614C81AA71D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67F-4364-9888-614C81AA71D5}"/>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7F-4364-9888-614C81AA71D5}"/>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7F-4364-9888-614C81AA71D5}"/>
                </c:ext>
              </c:extLst>
            </c:dLbl>
            <c:dLbl>
              <c:idx val="2"/>
              <c:layout>
                <c:manualLayout>
                  <c:x val="2.7944833451964874E-2"/>
                  <c:y val="7.7064894427067487E-2"/>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de-DE"/>
                </a:p>
              </c:txPr>
              <c:dLblPos val="bestFit"/>
              <c:showLegendKey val="0"/>
              <c:showVal val="1"/>
              <c:showCatName val="0"/>
              <c:showSerName val="0"/>
              <c:showPercent val="0"/>
              <c:showBubbleSize val="0"/>
              <c:extLst>
                <c:ext xmlns:c15="http://schemas.microsoft.com/office/drawing/2012/chart" uri="{CE6537A1-D6FC-4f65-9D91-7224C49458BB}">
                  <c15:layout>
                    <c:manualLayout>
                      <c:w val="9.2920446251694294E-2"/>
                      <c:h val="0.14276969682428842"/>
                    </c:manualLayout>
                  </c15:layout>
                </c:ext>
                <c:ext xmlns:c16="http://schemas.microsoft.com/office/drawing/2014/chart" uri="{C3380CC4-5D6E-409C-BE32-E72D297353CC}">
                  <c16:uniqueId val="{00000005-367F-4364-9888-614C81AA71D5}"/>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67F-4364-9888-614C81AA71D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de-DE"/>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Tabelle1!$A$2:$A$5</c:f>
              <c:strCache>
                <c:ptCount val="4"/>
                <c:pt idx="0">
                  <c:v>normale LAP</c:v>
                </c:pt>
                <c:pt idx="1">
                  <c:v>vorzeitiger Antritt</c:v>
                </c:pt>
                <c:pt idx="2">
                  <c:v>Ausnahmsweise Zulassungen</c:v>
                </c:pt>
                <c:pt idx="3">
                  <c:v>Zusatzprüfungen</c:v>
                </c:pt>
              </c:strCache>
            </c:strRef>
          </c:cat>
          <c:val>
            <c:numRef>
              <c:f>Tabelle1!$D$2:$D$5</c:f>
              <c:numCache>
                <c:formatCode>0%</c:formatCode>
                <c:ptCount val="4"/>
                <c:pt idx="0">
                  <c:v>0.68894076451707031</c:v>
                </c:pt>
                <c:pt idx="1">
                  <c:v>8.1315047174399371E-2</c:v>
                </c:pt>
                <c:pt idx="2">
                  <c:v>0.18675226145316604</c:v>
                </c:pt>
                <c:pt idx="3">
                  <c:v>4.0754790390039881E-2</c:v>
                </c:pt>
              </c:numCache>
            </c:numRef>
          </c:val>
          <c:extLst>
            <c:ext xmlns:c16="http://schemas.microsoft.com/office/drawing/2014/chart" uri="{C3380CC4-5D6E-409C-BE32-E72D297353CC}">
              <c16:uniqueId val="{00000008-367F-4364-9888-614C81AA71D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262915446485674"/>
          <c:y val="0.29058695545113944"/>
          <c:w val="0.36119672560479515"/>
          <c:h val="0.5387029196241525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2"/>
            <a:ext cx="2945024" cy="5008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de-AT"/>
          </a:p>
        </p:txBody>
      </p:sp>
      <p:sp>
        <p:nvSpPr>
          <p:cNvPr id="72707" name="Rectangle 3"/>
          <p:cNvSpPr>
            <a:spLocks noGrp="1" noChangeArrowheads="1"/>
          </p:cNvSpPr>
          <p:nvPr>
            <p:ph type="dt" sz="quarter" idx="1"/>
          </p:nvPr>
        </p:nvSpPr>
        <p:spPr bwMode="auto">
          <a:xfrm>
            <a:off x="3847890" y="2"/>
            <a:ext cx="2945024" cy="5008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de-AT"/>
          </a:p>
        </p:txBody>
      </p:sp>
      <p:sp>
        <p:nvSpPr>
          <p:cNvPr id="72708" name="Rectangle 4"/>
          <p:cNvSpPr>
            <a:spLocks noGrp="1" noChangeArrowheads="1"/>
          </p:cNvSpPr>
          <p:nvPr>
            <p:ph type="ftr" sz="quarter" idx="2"/>
          </p:nvPr>
        </p:nvSpPr>
        <p:spPr bwMode="auto">
          <a:xfrm>
            <a:off x="0" y="9505141"/>
            <a:ext cx="2945024" cy="50086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de-AT"/>
          </a:p>
        </p:txBody>
      </p:sp>
      <p:sp>
        <p:nvSpPr>
          <p:cNvPr id="72709" name="Rectangle 5"/>
          <p:cNvSpPr>
            <a:spLocks noGrp="1" noChangeArrowheads="1"/>
          </p:cNvSpPr>
          <p:nvPr>
            <p:ph type="sldNum" sz="quarter" idx="3"/>
          </p:nvPr>
        </p:nvSpPr>
        <p:spPr bwMode="auto">
          <a:xfrm>
            <a:off x="3847890" y="9505141"/>
            <a:ext cx="2945024" cy="50086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D5F5200D-87F2-374C-AA65-139B1E217D53}" type="slidenum">
              <a:rPr lang="de-AT" altLang="de-DE"/>
              <a:pPr>
                <a:defRPr/>
              </a:pPr>
              <a:t>‹Nr.›</a:t>
            </a:fld>
            <a:endParaRPr lang="de-AT" altLang="de-DE"/>
          </a:p>
        </p:txBody>
      </p:sp>
    </p:spTree>
    <p:extLst>
      <p:ext uri="{BB962C8B-B14F-4D97-AF65-F5344CB8AC3E}">
        <p14:creationId xmlns:p14="http://schemas.microsoft.com/office/powerpoint/2010/main" val="1944448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2"/>
            <a:ext cx="2945024" cy="5008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de-AT"/>
          </a:p>
        </p:txBody>
      </p:sp>
      <p:sp>
        <p:nvSpPr>
          <p:cNvPr id="41987" name="Rectangle 3"/>
          <p:cNvSpPr>
            <a:spLocks noGrp="1" noChangeArrowheads="1"/>
          </p:cNvSpPr>
          <p:nvPr>
            <p:ph type="dt" idx="1"/>
          </p:nvPr>
        </p:nvSpPr>
        <p:spPr bwMode="auto">
          <a:xfrm>
            <a:off x="3847890" y="2"/>
            <a:ext cx="2945024" cy="5008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de-AT"/>
          </a:p>
        </p:txBody>
      </p:sp>
      <p:sp>
        <p:nvSpPr>
          <p:cNvPr id="7172" name="Rectangle 4"/>
          <p:cNvSpPr>
            <a:spLocks noGrp="1" noRot="1" noChangeAspect="1" noChangeArrowheads="1" noTextEdit="1"/>
          </p:cNvSpPr>
          <p:nvPr>
            <p:ph type="sldImg" idx="2"/>
          </p:nvPr>
        </p:nvSpPr>
        <p:spPr bwMode="auto">
          <a:xfrm>
            <a:off x="61913" y="750888"/>
            <a:ext cx="6670675" cy="375285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1989" name="Rectangle 5"/>
          <p:cNvSpPr>
            <a:spLocks noGrp="1" noChangeArrowheads="1"/>
          </p:cNvSpPr>
          <p:nvPr>
            <p:ph type="body" sz="quarter" idx="3"/>
          </p:nvPr>
        </p:nvSpPr>
        <p:spPr bwMode="auto">
          <a:xfrm>
            <a:off x="679134" y="4754172"/>
            <a:ext cx="5436235" cy="45029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AT" noProof="0"/>
              <a:t>Textmasterformate durch Klicken bearbeiten</a:t>
            </a:r>
          </a:p>
          <a:p>
            <a:pPr lvl="1"/>
            <a:r>
              <a:rPr lang="de-AT" noProof="0"/>
              <a:t>Zweite Ebene</a:t>
            </a:r>
          </a:p>
          <a:p>
            <a:pPr lvl="2"/>
            <a:r>
              <a:rPr lang="de-AT" noProof="0"/>
              <a:t>Dritte Ebene</a:t>
            </a:r>
          </a:p>
          <a:p>
            <a:pPr lvl="3"/>
            <a:r>
              <a:rPr lang="de-AT" noProof="0"/>
              <a:t>Vierte Ebene</a:t>
            </a:r>
          </a:p>
          <a:p>
            <a:pPr lvl="4"/>
            <a:r>
              <a:rPr lang="de-AT" noProof="0"/>
              <a:t>Fünfte Ebene</a:t>
            </a:r>
          </a:p>
        </p:txBody>
      </p:sp>
      <p:sp>
        <p:nvSpPr>
          <p:cNvPr id="41990" name="Rectangle 6"/>
          <p:cNvSpPr>
            <a:spLocks noGrp="1" noChangeArrowheads="1"/>
          </p:cNvSpPr>
          <p:nvPr>
            <p:ph type="ftr" sz="quarter" idx="4"/>
          </p:nvPr>
        </p:nvSpPr>
        <p:spPr bwMode="auto">
          <a:xfrm>
            <a:off x="0" y="9505141"/>
            <a:ext cx="2945024" cy="50086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de-AT"/>
          </a:p>
        </p:txBody>
      </p:sp>
      <p:sp>
        <p:nvSpPr>
          <p:cNvPr id="41991" name="Rectangle 7"/>
          <p:cNvSpPr>
            <a:spLocks noGrp="1" noChangeArrowheads="1"/>
          </p:cNvSpPr>
          <p:nvPr>
            <p:ph type="sldNum" sz="quarter" idx="5"/>
          </p:nvPr>
        </p:nvSpPr>
        <p:spPr bwMode="auto">
          <a:xfrm>
            <a:off x="3847890" y="9505141"/>
            <a:ext cx="2945024" cy="50086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51DA8D0-30E8-B448-8741-4BD13CFCB212}" type="slidenum">
              <a:rPr lang="de-AT" altLang="de-DE"/>
              <a:pPr>
                <a:defRPr/>
              </a:pPr>
              <a:t>‹Nr.›</a:t>
            </a:fld>
            <a:endParaRPr lang="de-AT" altLang="de-DE"/>
          </a:p>
        </p:txBody>
      </p:sp>
    </p:spTree>
    <p:extLst>
      <p:ext uri="{BB962C8B-B14F-4D97-AF65-F5344CB8AC3E}">
        <p14:creationId xmlns:p14="http://schemas.microsoft.com/office/powerpoint/2010/main" val="21838946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1DA8D0-30E8-B448-8741-4BD13CFCB212}" type="slidenum">
              <a:rPr kumimoji="0" lang="de-AT"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de-AT"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6994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1DA8D0-30E8-B448-8741-4BD13CFCB212}" type="slidenum">
              <a:rPr kumimoji="0" lang="de-AT"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de-AT"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1246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1DA8D0-30E8-B448-8741-4BD13CFCB212}" type="slidenum">
              <a:rPr kumimoji="0" lang="de-AT"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de-AT"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3530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1DA8D0-30E8-B448-8741-4BD13CFCB212}" type="slidenum">
              <a:rPr kumimoji="0" lang="de-AT"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de-AT"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0837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274010CF-8861-CC4B-9145-CF85672EDA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61"/>
            <a:ext cx="9144000" cy="5140978"/>
          </a:xfrm>
          <a:prstGeom prst="rect">
            <a:avLst/>
          </a:prstGeom>
        </p:spPr>
      </p:pic>
      <p:sp>
        <p:nvSpPr>
          <p:cNvPr id="27694" name="Rectangle 46"/>
          <p:cNvSpPr>
            <a:spLocks noGrp="1" noChangeArrowheads="1"/>
          </p:cNvSpPr>
          <p:nvPr>
            <p:ph type="ctrTitle" sz="quarter" hasCustomPrompt="1"/>
          </p:nvPr>
        </p:nvSpPr>
        <p:spPr>
          <a:xfrm>
            <a:off x="1192742" y="1983813"/>
            <a:ext cx="7951258" cy="490446"/>
          </a:xfrm>
          <a:prstGeom prst="rect">
            <a:avLst/>
          </a:prstGeom>
        </p:spPr>
        <p:txBody>
          <a:bodyPr lIns="0" tIns="0" rIns="0" bIns="0" anchor="ctr"/>
          <a:lstStyle>
            <a:lvl1pPr marL="360000">
              <a:lnSpc>
                <a:spcPct val="100000"/>
              </a:lnSpc>
              <a:defRPr sz="3600" cap="all" baseline="0">
                <a:solidFill>
                  <a:srgbClr val="3EA447"/>
                </a:solidFill>
              </a:defRPr>
            </a:lvl1pPr>
          </a:lstStyle>
          <a:p>
            <a:r>
              <a:rPr lang="de-AT" dirty="0"/>
              <a:t>Titel (Trebuchet 36)</a:t>
            </a:r>
          </a:p>
        </p:txBody>
      </p:sp>
      <p:sp>
        <p:nvSpPr>
          <p:cNvPr id="27695" name="Rectangle 47"/>
          <p:cNvSpPr>
            <a:spLocks noGrp="1" noChangeArrowheads="1"/>
          </p:cNvSpPr>
          <p:nvPr>
            <p:ph type="subTitle" sz="quarter" idx="1" hasCustomPrompt="1"/>
          </p:nvPr>
        </p:nvSpPr>
        <p:spPr>
          <a:xfrm>
            <a:off x="1192743" y="2498377"/>
            <a:ext cx="7943908" cy="621506"/>
          </a:xfrm>
          <a:prstGeom prst="rect">
            <a:avLst/>
          </a:prstGeom>
        </p:spPr>
        <p:txBody>
          <a:bodyPr lIns="0" tIns="0" rIns="0" bIns="0" anchor="ctr"/>
          <a:lstStyle>
            <a:lvl1pPr marL="360000" indent="0">
              <a:lnSpc>
                <a:spcPct val="100000"/>
              </a:lnSpc>
              <a:buFont typeface="Wingdings" pitchFamily="-112" charset="2"/>
              <a:buNone/>
              <a:defRPr sz="2000" cap="all" baseline="0"/>
            </a:lvl1pPr>
          </a:lstStyle>
          <a:p>
            <a:r>
              <a:rPr lang="de-DE" dirty="0"/>
              <a:t>Untertitel (Trebuchet 20)</a:t>
            </a:r>
            <a:endParaRPr lang="de-AT" dirty="0"/>
          </a:p>
        </p:txBody>
      </p:sp>
      <p:sp>
        <p:nvSpPr>
          <p:cNvPr id="10" name="Foliennummernplatzhalter 1">
            <a:extLst>
              <a:ext uri="{FF2B5EF4-FFF2-40B4-BE49-F238E27FC236}">
                <a16:creationId xmlns:a16="http://schemas.microsoft.com/office/drawing/2014/main" id="{04BFD7CA-3A3A-44B1-8565-678EFEB971C2}"/>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dirty="0"/>
          </a:p>
        </p:txBody>
      </p:sp>
      <p:sp>
        <p:nvSpPr>
          <p:cNvPr id="3" name="Textplatzhalter 2"/>
          <p:cNvSpPr>
            <a:spLocks noGrp="1"/>
          </p:cNvSpPr>
          <p:nvPr>
            <p:ph type="body" sz="quarter" idx="16" hasCustomPrompt="1"/>
          </p:nvPr>
        </p:nvSpPr>
        <p:spPr>
          <a:xfrm>
            <a:off x="1200150" y="3367088"/>
            <a:ext cx="7935913" cy="720725"/>
          </a:xfrm>
          <a:prstGeom prst="rect">
            <a:avLst/>
          </a:prstGeom>
        </p:spPr>
        <p:txBody>
          <a:bodyPr/>
          <a:lstStyle>
            <a:lvl1pPr marL="268288" indent="0">
              <a:tabLst/>
              <a:defRPr sz="1600" baseline="0"/>
            </a:lvl1pPr>
          </a:lstStyle>
          <a:p>
            <a:pPr lvl="0"/>
            <a:r>
              <a:rPr lang="de-DE" dirty="0"/>
              <a:t>VORTRAGENDER (TREBUCHET 16)</a:t>
            </a:r>
            <a:endParaRPr lang="de-AT" dirty="0"/>
          </a:p>
        </p:txBody>
      </p:sp>
    </p:spTree>
    <p:extLst>
      <p:ext uri="{BB962C8B-B14F-4D97-AF65-F5344CB8AC3E}">
        <p14:creationId xmlns:p14="http://schemas.microsoft.com/office/powerpoint/2010/main" val="3774667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folie mit Aufzählun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825895E-E671-454D-9A06-7086118AC3B1}"/>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Textplatzhalter 16">
            <a:extLst>
              <a:ext uri="{FF2B5EF4-FFF2-40B4-BE49-F238E27FC236}">
                <a16:creationId xmlns:a16="http://schemas.microsoft.com/office/drawing/2014/main" id="{018339B4-0D0E-45B7-833F-4F085D0B149B}"/>
              </a:ext>
            </a:extLst>
          </p:cNvPr>
          <p:cNvSpPr>
            <a:spLocks noGrp="1"/>
          </p:cNvSpPr>
          <p:nvPr>
            <p:ph type="body" sz="quarter" idx="13" hasCustomPrompt="1"/>
          </p:nvPr>
        </p:nvSpPr>
        <p:spPr>
          <a:xfrm>
            <a:off x="538480" y="1800000"/>
            <a:ext cx="8170854" cy="2692250"/>
          </a:xfrm>
        </p:spPr>
        <p:txBody>
          <a:bodyPr/>
          <a:lstStyle>
            <a:lvl1pPr marL="0" indent="0">
              <a:buNone/>
              <a:defRPr lang="de-DE" sz="1600" b="0" kern="1200" cap="all" baseline="0" dirty="0" smtClean="0">
                <a:solidFill>
                  <a:srgbClr val="6E7B8C"/>
                </a:solidFill>
                <a:latin typeface="Trebuchet MS" charset="0"/>
                <a:ea typeface="Trebuchet MS" charset="0"/>
                <a:cs typeface="Trebuchet MS" charset="0"/>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lvl2pPr>
            <a:lvl3pPr marL="536575" indent="-179388" defTabSz="893763">
              <a:lnSpc>
                <a:spcPts val="1900"/>
              </a:lnSpc>
              <a:buClr>
                <a:srgbClr val="FF0000"/>
              </a:buClr>
              <a:buFont typeface="Wingdings" panose="05000000000000000000" pitchFamily="2" charset="2"/>
              <a:buChar char="§"/>
              <a:defRPr sz="1100"/>
            </a:lvl3pPr>
            <a:lvl4pPr marL="893763" indent="-177800">
              <a:lnSpc>
                <a:spcPts val="1900"/>
              </a:lnSpc>
              <a:buFont typeface="Symbol" panose="05050102010706020507" pitchFamily="18" charset="2"/>
              <a:buChar char="-"/>
              <a:defRPr sz="1100"/>
            </a:lvl4pPr>
          </a:lstStyle>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a:p>
            <a:pPr lvl="1"/>
            <a:endParaRPr lang="de-DE" sz="1100" dirty="0">
              <a:latin typeface="Trebuchet MS" charset="0"/>
            </a:endParaRPr>
          </a:p>
          <a:p>
            <a:pPr lvl="2"/>
            <a:r>
              <a:rPr lang="de-DE" dirty="0"/>
              <a:t>Aufzählung Ebene 3 – Trebuchet (11)</a:t>
            </a:r>
          </a:p>
          <a:p>
            <a:pPr lvl="3"/>
            <a:r>
              <a:rPr lang="de-DE" dirty="0"/>
              <a:t>Aufzählung Ebene 4 – Trebuchet (11)</a:t>
            </a:r>
          </a:p>
          <a:p>
            <a:pPr lvl="3"/>
            <a:r>
              <a:rPr lang="de-DE" dirty="0"/>
              <a:t>Aufzählung Ebene 4 – Trebuchet (11)</a:t>
            </a:r>
          </a:p>
          <a:p>
            <a:pPr lvl="2"/>
            <a:r>
              <a:rPr lang="de-DE" dirty="0"/>
              <a:t>Aufzählung Ebene 3 – Trebuchet (11)</a:t>
            </a:r>
          </a:p>
        </p:txBody>
      </p:sp>
      <p:sp>
        <p:nvSpPr>
          <p:cNvPr id="18" name="Bildplatzhalter 14">
            <a:extLst>
              <a:ext uri="{FF2B5EF4-FFF2-40B4-BE49-F238E27FC236}">
                <a16:creationId xmlns:a16="http://schemas.microsoft.com/office/drawing/2014/main" id="{A2162F5B-8C8B-4FC7-8E9D-515B225B9697}"/>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9" name="Bildplatzhalter 14">
            <a:extLst>
              <a:ext uri="{FF2B5EF4-FFF2-40B4-BE49-F238E27FC236}">
                <a16:creationId xmlns:a16="http://schemas.microsoft.com/office/drawing/2014/main" id="{FF7CFF80-1055-4A66-91F2-87A3BBAB6370}"/>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4" name="Bildplatzhalter 2">
            <a:extLst>
              <a:ext uri="{FF2B5EF4-FFF2-40B4-BE49-F238E27FC236}">
                <a16:creationId xmlns:a16="http://schemas.microsoft.com/office/drawing/2014/main" id="{34ADABF5-0D81-4A40-A299-4E5797ACAF83}"/>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9" name="Textplatzhalter 11">
            <a:extLst>
              <a:ext uri="{FF2B5EF4-FFF2-40B4-BE49-F238E27FC236}">
                <a16:creationId xmlns:a16="http://schemas.microsoft.com/office/drawing/2014/main" id="{0D13174A-2CD5-4E53-A48C-7533A36AF754}"/>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37B2E276-BEB1-4A95-980F-0BC39BBE359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5" name="Foliennummernplatzhalter 1">
            <a:extLst>
              <a:ext uri="{FF2B5EF4-FFF2-40B4-BE49-F238E27FC236}">
                <a16:creationId xmlns:a16="http://schemas.microsoft.com/office/drawing/2014/main" id="{D6A702D4-6714-774E-BD47-9B61AB7637BC}"/>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2"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139847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folie mit Infografik">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02BE1BA-22BB-4ABE-BCE6-6545859ED8BE}"/>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Bildplatzhalter 2">
            <a:extLst>
              <a:ext uri="{FF2B5EF4-FFF2-40B4-BE49-F238E27FC236}">
                <a16:creationId xmlns:a16="http://schemas.microsoft.com/office/drawing/2014/main" id="{8F5CE9CB-A95B-490F-AB7F-DECAB376CF99}"/>
              </a:ext>
            </a:extLst>
          </p:cNvPr>
          <p:cNvSpPr>
            <a:spLocks noGrp="1"/>
          </p:cNvSpPr>
          <p:nvPr>
            <p:ph type="pic" sz="quarter" idx="19"/>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22" name="Textplatzhalter 11">
            <a:extLst>
              <a:ext uri="{FF2B5EF4-FFF2-40B4-BE49-F238E27FC236}">
                <a16:creationId xmlns:a16="http://schemas.microsoft.com/office/drawing/2014/main" id="{8D263380-6916-41A5-8BAE-A8119AC70E3B}"/>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3" name="Textplatzhalter 11">
            <a:extLst>
              <a:ext uri="{FF2B5EF4-FFF2-40B4-BE49-F238E27FC236}">
                <a16:creationId xmlns:a16="http://schemas.microsoft.com/office/drawing/2014/main" id="{1FF9CCDD-7E9A-414C-A411-8E1E568B2605}"/>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1" name="Oval 15">
            <a:extLst>
              <a:ext uri="{FF2B5EF4-FFF2-40B4-BE49-F238E27FC236}">
                <a16:creationId xmlns:a16="http://schemas.microsoft.com/office/drawing/2014/main" id="{EC196679-EFA7-4B46-B6D3-BC5DE6EDF30E}"/>
              </a:ext>
            </a:extLst>
          </p:cNvPr>
          <p:cNvSpPr/>
          <p:nvPr userDrawn="1"/>
        </p:nvSpPr>
        <p:spPr>
          <a:xfrm>
            <a:off x="585580" y="4039115"/>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5">
            <a:extLst>
              <a:ext uri="{FF2B5EF4-FFF2-40B4-BE49-F238E27FC236}">
                <a16:creationId xmlns:a16="http://schemas.microsoft.com/office/drawing/2014/main" id="{0A8BBE94-9A12-4889-B3EC-2F03400F073F}"/>
              </a:ext>
            </a:extLst>
          </p:cNvPr>
          <p:cNvSpPr/>
          <p:nvPr userDrawn="1"/>
        </p:nvSpPr>
        <p:spPr>
          <a:xfrm>
            <a:off x="585581" y="3364420"/>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5">
            <a:extLst>
              <a:ext uri="{FF2B5EF4-FFF2-40B4-BE49-F238E27FC236}">
                <a16:creationId xmlns:a16="http://schemas.microsoft.com/office/drawing/2014/main" id="{983E347B-3795-4CDC-8D6F-D5D94A4E3F2C}"/>
              </a:ext>
            </a:extLst>
          </p:cNvPr>
          <p:cNvSpPr/>
          <p:nvPr userDrawn="1"/>
        </p:nvSpPr>
        <p:spPr>
          <a:xfrm>
            <a:off x="585582" y="2689725"/>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Oval 5">
            <a:extLst>
              <a:ext uri="{FF2B5EF4-FFF2-40B4-BE49-F238E27FC236}">
                <a16:creationId xmlns:a16="http://schemas.microsoft.com/office/drawing/2014/main" id="{498C88FF-0A8C-4777-A020-1BB0B4758342}"/>
              </a:ext>
            </a:extLst>
          </p:cNvPr>
          <p:cNvSpPr>
            <a:spLocks noChangeAspect="1"/>
          </p:cNvSpPr>
          <p:nvPr userDrawn="1"/>
        </p:nvSpPr>
        <p:spPr>
          <a:xfrm>
            <a:off x="643475" y="2747618"/>
            <a:ext cx="468000" cy="468000"/>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Oval 10">
            <a:extLst>
              <a:ext uri="{FF2B5EF4-FFF2-40B4-BE49-F238E27FC236}">
                <a16:creationId xmlns:a16="http://schemas.microsoft.com/office/drawing/2014/main" id="{B33B6B77-7A38-4D2F-B07C-81F02927A101}"/>
              </a:ext>
            </a:extLst>
          </p:cNvPr>
          <p:cNvSpPr>
            <a:spLocks noChangeAspect="1"/>
          </p:cNvSpPr>
          <p:nvPr userDrawn="1"/>
        </p:nvSpPr>
        <p:spPr>
          <a:xfrm>
            <a:off x="643474" y="3422313"/>
            <a:ext cx="468000" cy="468000"/>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12">
            <a:extLst>
              <a:ext uri="{FF2B5EF4-FFF2-40B4-BE49-F238E27FC236}">
                <a16:creationId xmlns:a16="http://schemas.microsoft.com/office/drawing/2014/main" id="{972D9B6A-7A6C-4439-A353-803CE02F4FB2}"/>
              </a:ext>
            </a:extLst>
          </p:cNvPr>
          <p:cNvSpPr>
            <a:spLocks noChangeAspect="1"/>
          </p:cNvSpPr>
          <p:nvPr userDrawn="1"/>
        </p:nvSpPr>
        <p:spPr>
          <a:xfrm>
            <a:off x="643473" y="4097008"/>
            <a:ext cx="468000" cy="468000"/>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7">
            <a:extLst>
              <a:ext uri="{FF2B5EF4-FFF2-40B4-BE49-F238E27FC236}">
                <a16:creationId xmlns:a16="http://schemas.microsoft.com/office/drawing/2014/main" id="{C55C1A9A-9267-48CF-AE95-6FE80D339655}"/>
              </a:ext>
            </a:extLst>
          </p:cNvPr>
          <p:cNvSpPr>
            <a:spLocks noGrp="1" noChangeAspect="1"/>
          </p:cNvSpPr>
          <p:nvPr>
            <p:ph type="pic" sz="quarter" idx="16" hasCustomPrompt="1"/>
          </p:nvPr>
        </p:nvSpPr>
        <p:spPr>
          <a:xfrm>
            <a:off x="697474" y="3476313"/>
            <a:ext cx="360000" cy="360000"/>
          </a:xfrm>
        </p:spPr>
        <p:txBody>
          <a:bodyPr anchor="ctr"/>
          <a:lstStyle>
            <a:lvl1pPr marL="0" indent="0" algn="ctr">
              <a:buNone/>
              <a:defRPr sz="1100"/>
            </a:lvl1pPr>
          </a:lstStyle>
          <a:p>
            <a:r>
              <a:rPr lang="de-AT" dirty="0"/>
              <a:t> </a:t>
            </a:r>
          </a:p>
        </p:txBody>
      </p:sp>
      <p:sp>
        <p:nvSpPr>
          <p:cNvPr id="15" name="Bildplatzhalter 17">
            <a:extLst>
              <a:ext uri="{FF2B5EF4-FFF2-40B4-BE49-F238E27FC236}">
                <a16:creationId xmlns:a16="http://schemas.microsoft.com/office/drawing/2014/main" id="{EAA051E8-EF76-4880-A361-DAB6CE48E516}"/>
              </a:ext>
            </a:extLst>
          </p:cNvPr>
          <p:cNvSpPr>
            <a:spLocks noGrp="1" noChangeAspect="1"/>
          </p:cNvSpPr>
          <p:nvPr>
            <p:ph type="pic" sz="quarter" idx="17" hasCustomPrompt="1"/>
          </p:nvPr>
        </p:nvSpPr>
        <p:spPr>
          <a:xfrm>
            <a:off x="697473" y="4151008"/>
            <a:ext cx="360000" cy="360000"/>
          </a:xfrm>
        </p:spPr>
        <p:txBody>
          <a:bodyPr anchor="ctr"/>
          <a:lstStyle>
            <a:lvl1pPr marL="0" indent="0" algn="ctr">
              <a:buNone/>
              <a:defRPr sz="1100"/>
            </a:lvl1pPr>
          </a:lstStyle>
          <a:p>
            <a:r>
              <a:rPr lang="de-AT" dirty="0"/>
              <a:t> </a:t>
            </a:r>
          </a:p>
        </p:txBody>
      </p:sp>
      <p:sp>
        <p:nvSpPr>
          <p:cNvPr id="4" name="Bildplatzhalter 3">
            <a:extLst>
              <a:ext uri="{FF2B5EF4-FFF2-40B4-BE49-F238E27FC236}">
                <a16:creationId xmlns:a16="http://schemas.microsoft.com/office/drawing/2014/main" id="{265AB513-EC47-4BA3-BB49-D7A53443B2FF}"/>
              </a:ext>
            </a:extLst>
          </p:cNvPr>
          <p:cNvSpPr>
            <a:spLocks noGrp="1" noChangeAspect="1"/>
          </p:cNvSpPr>
          <p:nvPr>
            <p:ph type="pic" sz="quarter" idx="18" hasCustomPrompt="1"/>
          </p:nvPr>
        </p:nvSpPr>
        <p:spPr>
          <a:xfrm>
            <a:off x="697475" y="2801618"/>
            <a:ext cx="360000" cy="360000"/>
          </a:xfrm>
        </p:spPr>
        <p:txBody>
          <a:bodyPr/>
          <a:lstStyle>
            <a:lvl1pPr marL="0" indent="0">
              <a:buNone/>
              <a:defRPr/>
            </a:lvl1pPr>
          </a:lstStyle>
          <a:p>
            <a:r>
              <a:rPr lang="de-AT" dirty="0"/>
              <a:t> </a:t>
            </a:r>
          </a:p>
        </p:txBody>
      </p:sp>
      <p:sp>
        <p:nvSpPr>
          <p:cNvPr id="19" name="Bildplatzhalter 14">
            <a:extLst>
              <a:ext uri="{FF2B5EF4-FFF2-40B4-BE49-F238E27FC236}">
                <a16:creationId xmlns:a16="http://schemas.microsoft.com/office/drawing/2014/main" id="{748A5EBA-93AD-2548-8119-6D5DD60CD7FC}"/>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5" name="Bildplatzhalter 14">
            <a:extLst>
              <a:ext uri="{FF2B5EF4-FFF2-40B4-BE49-F238E27FC236}">
                <a16:creationId xmlns:a16="http://schemas.microsoft.com/office/drawing/2014/main" id="{260B6E75-875C-8C4A-88EB-0C5F62A81044}"/>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7" name="Textplatzhalter 5">
            <a:extLst>
              <a:ext uri="{FF2B5EF4-FFF2-40B4-BE49-F238E27FC236}">
                <a16:creationId xmlns:a16="http://schemas.microsoft.com/office/drawing/2014/main" id="{895DFCD9-348C-407B-9C16-99C805C142A4}"/>
              </a:ext>
            </a:extLst>
          </p:cNvPr>
          <p:cNvSpPr>
            <a:spLocks noGrp="1"/>
          </p:cNvSpPr>
          <p:nvPr>
            <p:ph type="body" sz="quarter" idx="20" hasCustomPrompt="1"/>
          </p:nvPr>
        </p:nvSpPr>
        <p:spPr>
          <a:xfrm>
            <a:off x="538480" y="1800001"/>
            <a:ext cx="8167687" cy="2765007"/>
          </a:xfrm>
        </p:spPr>
        <p:txBody>
          <a:bodyPr/>
          <a:lstStyle>
            <a:lvl1pPr marL="0" indent="0">
              <a:buFontTx/>
              <a:buNone/>
              <a:defRPr sz="1600" cap="all" baseline="0">
                <a:solidFill>
                  <a:srgbClr val="6E7B8C"/>
                </a:solidFill>
              </a:defRPr>
            </a:lvl1pPr>
            <a:lvl2pPr marL="0" indent="0">
              <a:lnSpc>
                <a:spcPts val="1900"/>
              </a:lnSpc>
              <a:spcAft>
                <a:spcPts val="600"/>
              </a:spcAft>
              <a:buNone/>
              <a:defRPr sz="1100"/>
            </a:lvl2pPr>
            <a:lvl3pPr marL="909637" indent="0">
              <a:lnSpc>
                <a:spcPts val="1900"/>
              </a:lnSpc>
              <a:spcAft>
                <a:spcPts val="1200"/>
              </a:spcAft>
              <a:buNone/>
              <a:defRPr sz="1100"/>
            </a:lvl3pPr>
          </a:lstStyle>
          <a:p>
            <a:pPr lvl="0"/>
            <a:r>
              <a:rPr lang="de-AT" dirty="0"/>
              <a:t>Überschrift Ebene 1 – Trebuchet (16)</a:t>
            </a:r>
          </a:p>
          <a:p>
            <a:pPr lvl="1"/>
            <a:r>
              <a:rPr lang="de-DE" dirty="0"/>
              <a:t>Hier handelt es sich um Fließtext in Ebene 2, Trebuchet 11 Punkt, linksbündig, Zeilenabstand 19 Punkt. Hier handelt es sich um Fließtext in Ebene 2, Trebuchet 11 Punkt, linksbündig, </a:t>
            </a:r>
          </a:p>
          <a:p>
            <a:pPr lvl="2"/>
            <a:r>
              <a:rPr lang="de-DE" dirty="0"/>
              <a:t>Hier handelt es sich um Fließtext in Ebene 3, Trebuchet 11 Punkt, linksbündig, Zeilenabstand 19 Punkt. Hier handelt es sich um Fließtext in Ebene 3, Trebuchet 11 Punkt, linksbündig, </a:t>
            </a:r>
          </a:p>
          <a:p>
            <a:pPr lvl="2"/>
            <a:r>
              <a:rPr lang="de-DE" dirty="0"/>
              <a:t>Hier handelt es sich um Fließtext in Ebene 3, Trebuchet 11 Punkt, linksbündig, Zeilenabstand 19 Punkt. Hier handelt es sich um Fließtext in Ebene 3, Trebuchet 11 Punkt, linksbündig, </a:t>
            </a:r>
          </a:p>
          <a:p>
            <a:pPr lvl="2"/>
            <a:r>
              <a:rPr lang="de-DE" dirty="0"/>
              <a:t>Hier handelt es sich um Fließtext in Ebene 3, Trebuchet 11 Punkt, linksbündig, Zeilenabstand 19 Punkt. Hier handelt es sich um Fließtext in Ebene 3, Trebuchet 11 Punkt, linksbündig, </a:t>
            </a:r>
          </a:p>
        </p:txBody>
      </p:sp>
      <p:sp>
        <p:nvSpPr>
          <p:cNvPr id="26" name="Foliennummernplatzhalter 1">
            <a:extLst>
              <a:ext uri="{FF2B5EF4-FFF2-40B4-BE49-F238E27FC236}">
                <a16:creationId xmlns:a16="http://schemas.microsoft.com/office/drawing/2014/main" id="{AEF4AC50-4F87-1E4B-BA87-3D6E44BFB63E}"/>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4" name="Textplatzhalter 2">
            <a:extLst>
              <a:ext uri="{FF2B5EF4-FFF2-40B4-BE49-F238E27FC236}">
                <a16:creationId xmlns:a16="http://schemas.microsoft.com/office/drawing/2014/main" id="{E7596291-513E-467E-BE99-0C07D71B4582}"/>
              </a:ext>
            </a:extLst>
          </p:cNvPr>
          <p:cNvSpPr>
            <a:spLocks noGrp="1"/>
          </p:cNvSpPr>
          <p:nvPr>
            <p:ph type="body" sz="quarter" idx="21"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743515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folie mit Infografik 1">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4C5D1D2E-38A9-43F4-8D72-E758D21493D9}"/>
              </a:ext>
            </a:extLst>
          </p:cNvPr>
          <p:cNvGrpSpPr/>
          <p:nvPr userDrawn="1"/>
        </p:nvGrpSpPr>
        <p:grpSpPr>
          <a:xfrm>
            <a:off x="4225336" y="1390719"/>
            <a:ext cx="583787" cy="583787"/>
            <a:chOff x="4044695" y="1417223"/>
            <a:chExt cx="583787" cy="583787"/>
          </a:xfrm>
        </p:grpSpPr>
        <p:sp>
          <p:nvSpPr>
            <p:cNvPr id="18" name="Oval 13">
              <a:extLst>
                <a:ext uri="{FF2B5EF4-FFF2-40B4-BE49-F238E27FC236}">
                  <a16:creationId xmlns:a16="http://schemas.microsoft.com/office/drawing/2014/main" id="{133ECAA3-B794-458F-B485-688434C6E7C9}"/>
                </a:ext>
              </a:extLst>
            </p:cNvPr>
            <p:cNvSpPr/>
            <p:nvPr userDrawn="1"/>
          </p:nvSpPr>
          <p:spPr>
            <a:xfrm>
              <a:off x="4044695" y="1417223"/>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8">
              <a:extLst>
                <a:ext uri="{FF2B5EF4-FFF2-40B4-BE49-F238E27FC236}">
                  <a16:creationId xmlns:a16="http://schemas.microsoft.com/office/drawing/2014/main" id="{18B56BE7-B365-4932-98C7-93E39C4FD42E}"/>
                </a:ext>
              </a:extLst>
            </p:cNvPr>
            <p:cNvSpPr/>
            <p:nvPr userDrawn="1"/>
          </p:nvSpPr>
          <p:spPr>
            <a:xfrm>
              <a:off x="4116056" y="1488584"/>
              <a:ext cx="441065" cy="441065"/>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 name="Gruppieren 1">
            <a:extLst>
              <a:ext uri="{FF2B5EF4-FFF2-40B4-BE49-F238E27FC236}">
                <a16:creationId xmlns:a16="http://schemas.microsoft.com/office/drawing/2014/main" id="{A4A5B714-5887-4065-8610-4B944B822440}"/>
              </a:ext>
            </a:extLst>
          </p:cNvPr>
          <p:cNvGrpSpPr/>
          <p:nvPr userDrawn="1"/>
        </p:nvGrpSpPr>
        <p:grpSpPr>
          <a:xfrm>
            <a:off x="1517912" y="1385256"/>
            <a:ext cx="583787" cy="583787"/>
            <a:chOff x="1343482" y="1411760"/>
            <a:chExt cx="583787" cy="583787"/>
          </a:xfrm>
        </p:grpSpPr>
        <p:sp>
          <p:nvSpPr>
            <p:cNvPr id="16" name="Oval 15">
              <a:extLst>
                <a:ext uri="{FF2B5EF4-FFF2-40B4-BE49-F238E27FC236}">
                  <a16:creationId xmlns:a16="http://schemas.microsoft.com/office/drawing/2014/main" id="{B1A658EF-47ED-46F1-A56B-43B750987F23}"/>
                </a:ext>
              </a:extLst>
            </p:cNvPr>
            <p:cNvSpPr/>
            <p:nvPr userDrawn="1"/>
          </p:nvSpPr>
          <p:spPr>
            <a:xfrm>
              <a:off x="1343482" y="1411760"/>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5">
              <a:extLst>
                <a:ext uri="{FF2B5EF4-FFF2-40B4-BE49-F238E27FC236}">
                  <a16:creationId xmlns:a16="http://schemas.microsoft.com/office/drawing/2014/main" id="{DDEB319B-39F1-476A-9675-A3044434F2A5}"/>
                </a:ext>
              </a:extLst>
            </p:cNvPr>
            <p:cNvSpPr/>
            <p:nvPr userDrawn="1"/>
          </p:nvSpPr>
          <p:spPr>
            <a:xfrm>
              <a:off x="1414843" y="1483121"/>
              <a:ext cx="441064" cy="441064"/>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9" name="Rechteck 28">
            <a:extLst>
              <a:ext uri="{FF2B5EF4-FFF2-40B4-BE49-F238E27FC236}">
                <a16:creationId xmlns:a16="http://schemas.microsoft.com/office/drawing/2014/main" id="{345DE063-0E0C-4B73-B107-033A6D179527}"/>
              </a:ext>
            </a:extLst>
          </p:cNvPr>
          <p:cNvSpPr/>
          <p:nvPr userDrawn="1"/>
        </p:nvSpPr>
        <p:spPr>
          <a:xfrm>
            <a:off x="0" y="3"/>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7" name="Gruppieren 6">
            <a:extLst>
              <a:ext uri="{FF2B5EF4-FFF2-40B4-BE49-F238E27FC236}">
                <a16:creationId xmlns:a16="http://schemas.microsoft.com/office/drawing/2014/main" id="{C6807213-85F8-47F9-9FB2-F70174286847}"/>
              </a:ext>
            </a:extLst>
          </p:cNvPr>
          <p:cNvGrpSpPr/>
          <p:nvPr userDrawn="1"/>
        </p:nvGrpSpPr>
        <p:grpSpPr>
          <a:xfrm>
            <a:off x="6932760" y="1385257"/>
            <a:ext cx="583787" cy="583787"/>
            <a:chOff x="6858686" y="1411761"/>
            <a:chExt cx="583787" cy="583787"/>
          </a:xfrm>
        </p:grpSpPr>
        <p:sp>
          <p:nvSpPr>
            <p:cNvPr id="17" name="Oval 14">
              <a:extLst>
                <a:ext uri="{FF2B5EF4-FFF2-40B4-BE49-F238E27FC236}">
                  <a16:creationId xmlns:a16="http://schemas.microsoft.com/office/drawing/2014/main" id="{CF0ACB56-3C08-40DE-A4D4-A8C3C99DF610}"/>
                </a:ext>
              </a:extLst>
            </p:cNvPr>
            <p:cNvSpPr/>
            <p:nvPr userDrawn="1"/>
          </p:nvSpPr>
          <p:spPr>
            <a:xfrm>
              <a:off x="6858686" y="1411761"/>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11">
              <a:extLst>
                <a:ext uri="{FF2B5EF4-FFF2-40B4-BE49-F238E27FC236}">
                  <a16:creationId xmlns:a16="http://schemas.microsoft.com/office/drawing/2014/main" id="{C8017A0F-75E2-4707-9395-4111CDFC45D8}"/>
                </a:ext>
              </a:extLst>
            </p:cNvPr>
            <p:cNvSpPr/>
            <p:nvPr userDrawn="1"/>
          </p:nvSpPr>
          <p:spPr>
            <a:xfrm>
              <a:off x="6930047" y="1483122"/>
              <a:ext cx="441065" cy="441065"/>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2" name="Bildplatzhalter 3">
            <a:extLst>
              <a:ext uri="{FF2B5EF4-FFF2-40B4-BE49-F238E27FC236}">
                <a16:creationId xmlns:a16="http://schemas.microsoft.com/office/drawing/2014/main" id="{CAEC2529-0E63-4AC5-8397-7CE72E2EE393}"/>
              </a:ext>
            </a:extLst>
          </p:cNvPr>
          <p:cNvSpPr>
            <a:spLocks noGrp="1" noChangeAspect="1"/>
          </p:cNvSpPr>
          <p:nvPr>
            <p:ph type="pic" sz="quarter" idx="18" hasCustomPrompt="1"/>
          </p:nvPr>
        </p:nvSpPr>
        <p:spPr>
          <a:xfrm>
            <a:off x="1629805" y="1497149"/>
            <a:ext cx="360000" cy="360000"/>
          </a:xfrm>
        </p:spPr>
        <p:txBody>
          <a:bodyPr/>
          <a:lstStyle>
            <a:lvl1pPr marL="0" indent="0">
              <a:buNone/>
              <a:defRPr/>
            </a:lvl1pPr>
          </a:lstStyle>
          <a:p>
            <a:r>
              <a:rPr lang="de-AT" dirty="0"/>
              <a:t> </a:t>
            </a:r>
          </a:p>
        </p:txBody>
      </p:sp>
      <p:sp>
        <p:nvSpPr>
          <p:cNvPr id="34" name="Bildplatzhalter 3">
            <a:extLst>
              <a:ext uri="{FF2B5EF4-FFF2-40B4-BE49-F238E27FC236}">
                <a16:creationId xmlns:a16="http://schemas.microsoft.com/office/drawing/2014/main" id="{31958A3A-9E41-4063-B993-87714B2D281B}"/>
              </a:ext>
            </a:extLst>
          </p:cNvPr>
          <p:cNvSpPr>
            <a:spLocks noGrp="1" noChangeAspect="1"/>
          </p:cNvSpPr>
          <p:nvPr>
            <p:ph type="pic" sz="quarter" idx="20" hasCustomPrompt="1"/>
          </p:nvPr>
        </p:nvSpPr>
        <p:spPr>
          <a:xfrm>
            <a:off x="7044653" y="1497150"/>
            <a:ext cx="360000" cy="360000"/>
          </a:xfrm>
        </p:spPr>
        <p:txBody>
          <a:bodyPr/>
          <a:lstStyle>
            <a:lvl1pPr marL="0" indent="0">
              <a:buNone/>
              <a:defRPr/>
            </a:lvl1pPr>
          </a:lstStyle>
          <a:p>
            <a:r>
              <a:rPr lang="de-AT" dirty="0"/>
              <a:t> </a:t>
            </a:r>
          </a:p>
        </p:txBody>
      </p:sp>
      <p:sp>
        <p:nvSpPr>
          <p:cNvPr id="35" name="Bildplatzhalter 3">
            <a:extLst>
              <a:ext uri="{FF2B5EF4-FFF2-40B4-BE49-F238E27FC236}">
                <a16:creationId xmlns:a16="http://schemas.microsoft.com/office/drawing/2014/main" id="{83268831-F97B-44C0-82BB-FED6C72EF2DD}"/>
              </a:ext>
            </a:extLst>
          </p:cNvPr>
          <p:cNvSpPr>
            <a:spLocks noGrp="1" noChangeAspect="1"/>
          </p:cNvSpPr>
          <p:nvPr>
            <p:ph type="pic" sz="quarter" idx="21" hasCustomPrompt="1"/>
          </p:nvPr>
        </p:nvSpPr>
        <p:spPr>
          <a:xfrm>
            <a:off x="4337229" y="1502612"/>
            <a:ext cx="360000" cy="360000"/>
          </a:xfrm>
        </p:spPr>
        <p:txBody>
          <a:bodyPr/>
          <a:lstStyle>
            <a:lvl1pPr marL="0" indent="0">
              <a:buNone/>
              <a:defRPr/>
            </a:lvl1pPr>
          </a:lstStyle>
          <a:p>
            <a:r>
              <a:rPr lang="de-AT" dirty="0"/>
              <a:t> </a:t>
            </a:r>
          </a:p>
        </p:txBody>
      </p:sp>
      <p:sp>
        <p:nvSpPr>
          <p:cNvPr id="38" name="Textplatzhalter 20">
            <a:extLst>
              <a:ext uri="{FF2B5EF4-FFF2-40B4-BE49-F238E27FC236}">
                <a16:creationId xmlns:a16="http://schemas.microsoft.com/office/drawing/2014/main" id="{8F57F0B9-BE91-488A-A6B7-D14163DD97D8}"/>
              </a:ext>
            </a:extLst>
          </p:cNvPr>
          <p:cNvSpPr>
            <a:spLocks noGrp="1"/>
          </p:cNvSpPr>
          <p:nvPr>
            <p:ph type="body" sz="quarter" idx="23" hasCustomPrompt="1"/>
          </p:nvPr>
        </p:nvSpPr>
        <p:spPr>
          <a:xfrm>
            <a:off x="5953328" y="2153548"/>
            <a:ext cx="2542650" cy="2455928"/>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21" name="Bildplatzhalter 2">
            <a:extLst>
              <a:ext uri="{FF2B5EF4-FFF2-40B4-BE49-F238E27FC236}">
                <a16:creationId xmlns:a16="http://schemas.microsoft.com/office/drawing/2014/main" id="{1094ABDD-8464-4EDF-830C-0F75EF05AEA4}"/>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23" name="Textplatzhalter 11">
            <a:extLst>
              <a:ext uri="{FF2B5EF4-FFF2-40B4-BE49-F238E27FC236}">
                <a16:creationId xmlns:a16="http://schemas.microsoft.com/office/drawing/2014/main" id="{84B8440F-3F48-4FC7-AFEA-E365F0C97FB2}"/>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4364FF6C-1199-4718-AB26-FA41F2DA0955}"/>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7" name="Bildplatzhalter 14">
            <a:extLst>
              <a:ext uri="{FF2B5EF4-FFF2-40B4-BE49-F238E27FC236}">
                <a16:creationId xmlns:a16="http://schemas.microsoft.com/office/drawing/2014/main" id="{31CAF31D-3298-3F45-B4B4-823347C5E307}"/>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0" name="Bildplatzhalter 14">
            <a:extLst>
              <a:ext uri="{FF2B5EF4-FFF2-40B4-BE49-F238E27FC236}">
                <a16:creationId xmlns:a16="http://schemas.microsoft.com/office/drawing/2014/main" id="{2ECB1DA8-150A-CC4B-A925-EB542F0306CD}"/>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6" name="Textplatzhalter 20">
            <a:extLst>
              <a:ext uri="{FF2B5EF4-FFF2-40B4-BE49-F238E27FC236}">
                <a16:creationId xmlns:a16="http://schemas.microsoft.com/office/drawing/2014/main" id="{DAA84932-0A75-416A-892E-A46FBEA2232F}"/>
              </a:ext>
            </a:extLst>
          </p:cNvPr>
          <p:cNvSpPr>
            <a:spLocks noGrp="1"/>
          </p:cNvSpPr>
          <p:nvPr>
            <p:ph type="body" sz="quarter" idx="15" hasCustomPrompt="1"/>
          </p:nvPr>
        </p:nvSpPr>
        <p:spPr>
          <a:xfrm>
            <a:off x="538480" y="2153547"/>
            <a:ext cx="2542650" cy="2455929"/>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pPr lvl="0"/>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37" name="Textplatzhalter 20">
            <a:extLst>
              <a:ext uri="{FF2B5EF4-FFF2-40B4-BE49-F238E27FC236}">
                <a16:creationId xmlns:a16="http://schemas.microsoft.com/office/drawing/2014/main" id="{DD99E812-B231-4E8D-AA95-021ECACB154C}"/>
              </a:ext>
            </a:extLst>
          </p:cNvPr>
          <p:cNvSpPr>
            <a:spLocks noGrp="1"/>
          </p:cNvSpPr>
          <p:nvPr>
            <p:ph type="body" sz="quarter" idx="22" hasCustomPrompt="1"/>
          </p:nvPr>
        </p:nvSpPr>
        <p:spPr>
          <a:xfrm>
            <a:off x="3245904" y="2153547"/>
            <a:ext cx="2542650" cy="2455929"/>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31" name="Foliennummernplatzhalter 1">
            <a:extLst>
              <a:ext uri="{FF2B5EF4-FFF2-40B4-BE49-F238E27FC236}">
                <a16:creationId xmlns:a16="http://schemas.microsoft.com/office/drawing/2014/main" id="{A13312FB-DDDC-8F41-8B39-4120091D08F0}"/>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8"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29322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folie mit Infografik 2">
    <p:spTree>
      <p:nvGrpSpPr>
        <p:cNvPr id="1" name=""/>
        <p:cNvGrpSpPr/>
        <p:nvPr/>
      </p:nvGrpSpPr>
      <p:grpSpPr>
        <a:xfrm>
          <a:off x="0" y="0"/>
          <a:ext cx="0" cy="0"/>
          <a:chOff x="0" y="0"/>
          <a:chExt cx="0" cy="0"/>
        </a:xfrm>
      </p:grpSpPr>
      <p:sp>
        <p:nvSpPr>
          <p:cNvPr id="35" name="Oval 15">
            <a:extLst>
              <a:ext uri="{FF2B5EF4-FFF2-40B4-BE49-F238E27FC236}">
                <a16:creationId xmlns:a16="http://schemas.microsoft.com/office/drawing/2014/main" id="{184FBDF5-0CCD-4462-A251-BB90CAF53472}"/>
              </a:ext>
            </a:extLst>
          </p:cNvPr>
          <p:cNvSpPr/>
          <p:nvPr userDrawn="1"/>
        </p:nvSpPr>
        <p:spPr>
          <a:xfrm>
            <a:off x="5972531" y="3075268"/>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Oval 15">
            <a:extLst>
              <a:ext uri="{FF2B5EF4-FFF2-40B4-BE49-F238E27FC236}">
                <a16:creationId xmlns:a16="http://schemas.microsoft.com/office/drawing/2014/main" id="{8AAE6C1C-D39C-4863-9504-901DE472359D}"/>
              </a:ext>
            </a:extLst>
          </p:cNvPr>
          <p:cNvSpPr/>
          <p:nvPr userDrawn="1"/>
        </p:nvSpPr>
        <p:spPr>
          <a:xfrm>
            <a:off x="5972531" y="1720394"/>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Oval 15">
            <a:extLst>
              <a:ext uri="{FF2B5EF4-FFF2-40B4-BE49-F238E27FC236}">
                <a16:creationId xmlns:a16="http://schemas.microsoft.com/office/drawing/2014/main" id="{1901B26A-A11E-4DF1-B16A-B8A2BBB2F377}"/>
              </a:ext>
            </a:extLst>
          </p:cNvPr>
          <p:cNvSpPr/>
          <p:nvPr userDrawn="1"/>
        </p:nvSpPr>
        <p:spPr>
          <a:xfrm>
            <a:off x="3277030" y="3067071"/>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Oval 15">
            <a:extLst>
              <a:ext uri="{FF2B5EF4-FFF2-40B4-BE49-F238E27FC236}">
                <a16:creationId xmlns:a16="http://schemas.microsoft.com/office/drawing/2014/main" id="{D82DEDA4-E847-43AE-899D-2B412559A117}"/>
              </a:ext>
            </a:extLst>
          </p:cNvPr>
          <p:cNvSpPr/>
          <p:nvPr userDrawn="1"/>
        </p:nvSpPr>
        <p:spPr>
          <a:xfrm>
            <a:off x="3277030" y="1703601"/>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Oval 15">
            <a:extLst>
              <a:ext uri="{FF2B5EF4-FFF2-40B4-BE49-F238E27FC236}">
                <a16:creationId xmlns:a16="http://schemas.microsoft.com/office/drawing/2014/main" id="{E4B63F2A-E210-4BDA-B693-2262FDFD7F29}"/>
              </a:ext>
            </a:extLst>
          </p:cNvPr>
          <p:cNvSpPr/>
          <p:nvPr userDrawn="1"/>
        </p:nvSpPr>
        <p:spPr>
          <a:xfrm>
            <a:off x="581528" y="3058874"/>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15">
            <a:extLst>
              <a:ext uri="{FF2B5EF4-FFF2-40B4-BE49-F238E27FC236}">
                <a16:creationId xmlns:a16="http://schemas.microsoft.com/office/drawing/2014/main" id="{EAEE1FC5-D512-4FA0-8E0A-C528663AD30F}"/>
              </a:ext>
            </a:extLst>
          </p:cNvPr>
          <p:cNvSpPr/>
          <p:nvPr userDrawn="1"/>
        </p:nvSpPr>
        <p:spPr>
          <a:xfrm>
            <a:off x="581528" y="1686808"/>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C6FEAB67-F329-46BC-8F1A-00A754C4EFF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4" name="Oval 5">
            <a:extLst>
              <a:ext uri="{FF2B5EF4-FFF2-40B4-BE49-F238E27FC236}">
                <a16:creationId xmlns:a16="http://schemas.microsoft.com/office/drawing/2014/main" id="{E7309CD9-5E2D-4496-8C37-E212FF0B95A0}"/>
              </a:ext>
            </a:extLst>
          </p:cNvPr>
          <p:cNvSpPr>
            <a:spLocks noChangeAspect="1"/>
          </p:cNvSpPr>
          <p:nvPr userDrawn="1"/>
        </p:nvSpPr>
        <p:spPr>
          <a:xfrm>
            <a:off x="639421" y="1744701"/>
            <a:ext cx="468000" cy="468000"/>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Oval 10">
            <a:extLst>
              <a:ext uri="{FF2B5EF4-FFF2-40B4-BE49-F238E27FC236}">
                <a16:creationId xmlns:a16="http://schemas.microsoft.com/office/drawing/2014/main" id="{8A1459E2-711D-4C21-81F0-CB83EF5EE02E}"/>
              </a:ext>
            </a:extLst>
          </p:cNvPr>
          <p:cNvSpPr>
            <a:spLocks noChangeAspect="1"/>
          </p:cNvSpPr>
          <p:nvPr userDrawn="1"/>
        </p:nvSpPr>
        <p:spPr>
          <a:xfrm>
            <a:off x="639421" y="3116767"/>
            <a:ext cx="468000" cy="468000"/>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Oval 12">
            <a:extLst>
              <a:ext uri="{FF2B5EF4-FFF2-40B4-BE49-F238E27FC236}">
                <a16:creationId xmlns:a16="http://schemas.microsoft.com/office/drawing/2014/main" id="{706C5ACA-D917-4E98-824C-DA25308F43F8}"/>
              </a:ext>
            </a:extLst>
          </p:cNvPr>
          <p:cNvSpPr>
            <a:spLocks noChangeAspect="1"/>
          </p:cNvSpPr>
          <p:nvPr userDrawn="1"/>
        </p:nvSpPr>
        <p:spPr>
          <a:xfrm>
            <a:off x="3334923" y="1761494"/>
            <a:ext cx="468000" cy="468000"/>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Oval 16">
            <a:extLst>
              <a:ext uri="{FF2B5EF4-FFF2-40B4-BE49-F238E27FC236}">
                <a16:creationId xmlns:a16="http://schemas.microsoft.com/office/drawing/2014/main" id="{9A3DF50E-189C-45E0-A405-85DE3F1F41AA}"/>
              </a:ext>
            </a:extLst>
          </p:cNvPr>
          <p:cNvSpPr>
            <a:spLocks noChangeAspect="1"/>
          </p:cNvSpPr>
          <p:nvPr userDrawn="1"/>
        </p:nvSpPr>
        <p:spPr>
          <a:xfrm>
            <a:off x="3334923" y="3124964"/>
            <a:ext cx="468000" cy="468000"/>
          </a:xfrm>
          <a:prstGeom prst="ellipse">
            <a:avLst/>
          </a:prstGeom>
          <a:solidFill>
            <a:srgbClr val="6E7B8C"/>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Oval 18">
            <a:extLst>
              <a:ext uri="{FF2B5EF4-FFF2-40B4-BE49-F238E27FC236}">
                <a16:creationId xmlns:a16="http://schemas.microsoft.com/office/drawing/2014/main" id="{C34A77E4-E5E1-430B-AF99-AF9258862BC1}"/>
              </a:ext>
            </a:extLst>
          </p:cNvPr>
          <p:cNvSpPr>
            <a:spLocks noChangeAspect="1"/>
          </p:cNvSpPr>
          <p:nvPr userDrawn="1"/>
        </p:nvSpPr>
        <p:spPr>
          <a:xfrm>
            <a:off x="6030424" y="1778287"/>
            <a:ext cx="468000" cy="468000"/>
          </a:xfrm>
          <a:prstGeom prst="ellipse">
            <a:avLst/>
          </a:prstGeom>
          <a:solidFill>
            <a:srgbClr val="3A3736"/>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Oval 20">
            <a:extLst>
              <a:ext uri="{FF2B5EF4-FFF2-40B4-BE49-F238E27FC236}">
                <a16:creationId xmlns:a16="http://schemas.microsoft.com/office/drawing/2014/main" id="{C56CC150-9B91-4681-A6A4-ADFB24C3536B}"/>
              </a:ext>
            </a:extLst>
          </p:cNvPr>
          <p:cNvSpPr>
            <a:spLocks noChangeAspect="1"/>
          </p:cNvSpPr>
          <p:nvPr userDrawn="1"/>
        </p:nvSpPr>
        <p:spPr>
          <a:xfrm>
            <a:off x="6030424" y="3133161"/>
            <a:ext cx="468000" cy="468000"/>
          </a:xfrm>
          <a:prstGeom prst="ellipse">
            <a:avLst/>
          </a:prstGeom>
          <a:solidFill>
            <a:srgbClr val="C81B1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Bildplatzhalter 3">
            <a:extLst>
              <a:ext uri="{FF2B5EF4-FFF2-40B4-BE49-F238E27FC236}">
                <a16:creationId xmlns:a16="http://schemas.microsoft.com/office/drawing/2014/main" id="{3E3298BE-3F43-46F7-A45E-BA72E6EC3C06}"/>
              </a:ext>
            </a:extLst>
          </p:cNvPr>
          <p:cNvSpPr>
            <a:spLocks noGrp="1" noChangeAspect="1"/>
          </p:cNvSpPr>
          <p:nvPr>
            <p:ph type="pic" sz="quarter" idx="18" hasCustomPrompt="1"/>
          </p:nvPr>
        </p:nvSpPr>
        <p:spPr>
          <a:xfrm>
            <a:off x="691621" y="1796901"/>
            <a:ext cx="363600" cy="363600"/>
          </a:xfrm>
        </p:spPr>
        <p:txBody>
          <a:bodyPr/>
          <a:lstStyle>
            <a:lvl1pPr marL="0" indent="0">
              <a:buNone/>
              <a:defRPr/>
            </a:lvl1pPr>
          </a:lstStyle>
          <a:p>
            <a:r>
              <a:rPr lang="de-AT" dirty="0"/>
              <a:t> </a:t>
            </a:r>
          </a:p>
        </p:txBody>
      </p:sp>
      <p:sp>
        <p:nvSpPr>
          <p:cNvPr id="69" name="Bildplatzhalter 3">
            <a:extLst>
              <a:ext uri="{FF2B5EF4-FFF2-40B4-BE49-F238E27FC236}">
                <a16:creationId xmlns:a16="http://schemas.microsoft.com/office/drawing/2014/main" id="{6BD187B3-12ED-4065-9CE7-6A71A0CD67C1}"/>
              </a:ext>
            </a:extLst>
          </p:cNvPr>
          <p:cNvSpPr>
            <a:spLocks noGrp="1" noChangeAspect="1"/>
          </p:cNvSpPr>
          <p:nvPr>
            <p:ph type="pic" sz="quarter" idx="19" hasCustomPrompt="1"/>
          </p:nvPr>
        </p:nvSpPr>
        <p:spPr>
          <a:xfrm>
            <a:off x="691621" y="3168967"/>
            <a:ext cx="363600" cy="363600"/>
          </a:xfrm>
        </p:spPr>
        <p:txBody>
          <a:bodyPr/>
          <a:lstStyle>
            <a:lvl1pPr marL="0" indent="0">
              <a:buNone/>
              <a:defRPr/>
            </a:lvl1pPr>
          </a:lstStyle>
          <a:p>
            <a:r>
              <a:rPr lang="de-AT" dirty="0"/>
              <a:t> </a:t>
            </a:r>
          </a:p>
        </p:txBody>
      </p:sp>
      <p:sp>
        <p:nvSpPr>
          <p:cNvPr id="70" name="Bildplatzhalter 3">
            <a:extLst>
              <a:ext uri="{FF2B5EF4-FFF2-40B4-BE49-F238E27FC236}">
                <a16:creationId xmlns:a16="http://schemas.microsoft.com/office/drawing/2014/main" id="{65005219-1EB1-492F-93F2-F97022A38E4E}"/>
              </a:ext>
            </a:extLst>
          </p:cNvPr>
          <p:cNvSpPr>
            <a:spLocks noGrp="1" noChangeAspect="1"/>
          </p:cNvSpPr>
          <p:nvPr>
            <p:ph type="pic" sz="quarter" idx="20" hasCustomPrompt="1"/>
          </p:nvPr>
        </p:nvSpPr>
        <p:spPr>
          <a:xfrm>
            <a:off x="3387123" y="1813694"/>
            <a:ext cx="363600" cy="363600"/>
          </a:xfrm>
        </p:spPr>
        <p:txBody>
          <a:bodyPr/>
          <a:lstStyle>
            <a:lvl1pPr marL="0" indent="0">
              <a:buNone/>
              <a:defRPr/>
            </a:lvl1pPr>
          </a:lstStyle>
          <a:p>
            <a:r>
              <a:rPr lang="de-AT" dirty="0"/>
              <a:t> </a:t>
            </a:r>
          </a:p>
        </p:txBody>
      </p:sp>
      <p:sp>
        <p:nvSpPr>
          <p:cNvPr id="71" name="Bildplatzhalter 3">
            <a:extLst>
              <a:ext uri="{FF2B5EF4-FFF2-40B4-BE49-F238E27FC236}">
                <a16:creationId xmlns:a16="http://schemas.microsoft.com/office/drawing/2014/main" id="{BC55A6E0-1A93-4B7D-AF79-3C9B6D028279}"/>
              </a:ext>
            </a:extLst>
          </p:cNvPr>
          <p:cNvSpPr>
            <a:spLocks noGrp="1" noChangeAspect="1"/>
          </p:cNvSpPr>
          <p:nvPr>
            <p:ph type="pic" sz="quarter" idx="21" hasCustomPrompt="1"/>
          </p:nvPr>
        </p:nvSpPr>
        <p:spPr>
          <a:xfrm>
            <a:off x="3387123" y="3177164"/>
            <a:ext cx="363600" cy="363600"/>
          </a:xfrm>
        </p:spPr>
        <p:txBody>
          <a:bodyPr/>
          <a:lstStyle>
            <a:lvl1pPr marL="0" indent="0">
              <a:buNone/>
              <a:defRPr/>
            </a:lvl1pPr>
          </a:lstStyle>
          <a:p>
            <a:r>
              <a:rPr lang="de-AT" dirty="0"/>
              <a:t> </a:t>
            </a:r>
          </a:p>
        </p:txBody>
      </p:sp>
      <p:sp>
        <p:nvSpPr>
          <p:cNvPr id="72" name="Bildplatzhalter 3">
            <a:extLst>
              <a:ext uri="{FF2B5EF4-FFF2-40B4-BE49-F238E27FC236}">
                <a16:creationId xmlns:a16="http://schemas.microsoft.com/office/drawing/2014/main" id="{74B2E6E1-9E2D-4158-B83D-D045ED41847A}"/>
              </a:ext>
            </a:extLst>
          </p:cNvPr>
          <p:cNvSpPr>
            <a:spLocks noGrp="1" noChangeAspect="1"/>
          </p:cNvSpPr>
          <p:nvPr>
            <p:ph type="pic" sz="quarter" idx="22" hasCustomPrompt="1"/>
          </p:nvPr>
        </p:nvSpPr>
        <p:spPr>
          <a:xfrm>
            <a:off x="6082624" y="1830487"/>
            <a:ext cx="363600" cy="363600"/>
          </a:xfrm>
        </p:spPr>
        <p:txBody>
          <a:bodyPr/>
          <a:lstStyle>
            <a:lvl1pPr marL="0" indent="0">
              <a:buNone/>
              <a:defRPr/>
            </a:lvl1pPr>
          </a:lstStyle>
          <a:p>
            <a:r>
              <a:rPr lang="de-AT" dirty="0"/>
              <a:t> </a:t>
            </a:r>
          </a:p>
        </p:txBody>
      </p:sp>
      <p:sp>
        <p:nvSpPr>
          <p:cNvPr id="73" name="Bildplatzhalter 3">
            <a:extLst>
              <a:ext uri="{FF2B5EF4-FFF2-40B4-BE49-F238E27FC236}">
                <a16:creationId xmlns:a16="http://schemas.microsoft.com/office/drawing/2014/main" id="{AAD0244C-E305-4161-8C2E-D482AC83BFC5}"/>
              </a:ext>
            </a:extLst>
          </p:cNvPr>
          <p:cNvSpPr>
            <a:spLocks noGrp="1" noChangeAspect="1"/>
          </p:cNvSpPr>
          <p:nvPr>
            <p:ph type="pic" sz="quarter" idx="23" hasCustomPrompt="1"/>
          </p:nvPr>
        </p:nvSpPr>
        <p:spPr>
          <a:xfrm>
            <a:off x="6082624" y="3185361"/>
            <a:ext cx="363600" cy="363600"/>
          </a:xfrm>
        </p:spPr>
        <p:txBody>
          <a:bodyPr/>
          <a:lstStyle>
            <a:lvl1pPr marL="0" indent="0">
              <a:buNone/>
              <a:defRPr/>
            </a:lvl1pPr>
          </a:lstStyle>
          <a:p>
            <a:r>
              <a:rPr lang="de-AT" dirty="0"/>
              <a:t> </a:t>
            </a:r>
          </a:p>
        </p:txBody>
      </p:sp>
      <p:sp>
        <p:nvSpPr>
          <p:cNvPr id="74" name="Textplatzhalter 20">
            <a:extLst>
              <a:ext uri="{FF2B5EF4-FFF2-40B4-BE49-F238E27FC236}">
                <a16:creationId xmlns:a16="http://schemas.microsoft.com/office/drawing/2014/main" id="{C1D163AB-2264-4B14-86AB-515BCB615C9C}"/>
              </a:ext>
            </a:extLst>
          </p:cNvPr>
          <p:cNvSpPr>
            <a:spLocks noGrp="1"/>
          </p:cNvSpPr>
          <p:nvPr>
            <p:ph type="body" sz="quarter" idx="15" hasCustomPrompt="1"/>
          </p:nvPr>
        </p:nvSpPr>
        <p:spPr>
          <a:xfrm>
            <a:off x="1120627" y="1700699"/>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5" name="Textplatzhalter 20">
            <a:extLst>
              <a:ext uri="{FF2B5EF4-FFF2-40B4-BE49-F238E27FC236}">
                <a16:creationId xmlns:a16="http://schemas.microsoft.com/office/drawing/2014/main" id="{FC159CA7-04C3-4E78-AFAE-486A7CBFC9F1}"/>
              </a:ext>
            </a:extLst>
          </p:cNvPr>
          <p:cNvSpPr>
            <a:spLocks noGrp="1"/>
          </p:cNvSpPr>
          <p:nvPr>
            <p:ph type="body" sz="quarter" idx="24" hasCustomPrompt="1"/>
          </p:nvPr>
        </p:nvSpPr>
        <p:spPr>
          <a:xfrm>
            <a:off x="3824073" y="1700699"/>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6" name="Textplatzhalter 20">
            <a:extLst>
              <a:ext uri="{FF2B5EF4-FFF2-40B4-BE49-F238E27FC236}">
                <a16:creationId xmlns:a16="http://schemas.microsoft.com/office/drawing/2014/main" id="{F3180DD2-1B5A-4A94-AE5A-34AFCD1E3587}"/>
              </a:ext>
            </a:extLst>
          </p:cNvPr>
          <p:cNvSpPr>
            <a:spLocks noGrp="1"/>
          </p:cNvSpPr>
          <p:nvPr>
            <p:ph type="body" sz="quarter" idx="25" hasCustomPrompt="1"/>
          </p:nvPr>
        </p:nvSpPr>
        <p:spPr>
          <a:xfrm>
            <a:off x="6527519" y="1700699"/>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7" name="Textplatzhalter 20">
            <a:extLst>
              <a:ext uri="{FF2B5EF4-FFF2-40B4-BE49-F238E27FC236}">
                <a16:creationId xmlns:a16="http://schemas.microsoft.com/office/drawing/2014/main" id="{3507E911-DD6E-4D4F-B721-701482417B45}"/>
              </a:ext>
            </a:extLst>
          </p:cNvPr>
          <p:cNvSpPr>
            <a:spLocks noGrp="1"/>
          </p:cNvSpPr>
          <p:nvPr>
            <p:ph type="body" sz="quarter" idx="26" hasCustomPrompt="1"/>
          </p:nvPr>
        </p:nvSpPr>
        <p:spPr>
          <a:xfrm>
            <a:off x="6527519" y="3075347"/>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8" name="Textplatzhalter 20">
            <a:extLst>
              <a:ext uri="{FF2B5EF4-FFF2-40B4-BE49-F238E27FC236}">
                <a16:creationId xmlns:a16="http://schemas.microsoft.com/office/drawing/2014/main" id="{F11B2A31-DACD-44A0-82FB-B68C6F47AB59}"/>
              </a:ext>
            </a:extLst>
          </p:cNvPr>
          <p:cNvSpPr>
            <a:spLocks noGrp="1"/>
          </p:cNvSpPr>
          <p:nvPr>
            <p:ph type="body" sz="quarter" idx="27" hasCustomPrompt="1"/>
          </p:nvPr>
        </p:nvSpPr>
        <p:spPr>
          <a:xfrm>
            <a:off x="3824073" y="3075347"/>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9" name="Textplatzhalter 20">
            <a:extLst>
              <a:ext uri="{FF2B5EF4-FFF2-40B4-BE49-F238E27FC236}">
                <a16:creationId xmlns:a16="http://schemas.microsoft.com/office/drawing/2014/main" id="{BEBE080B-1ABD-4968-A382-A30BE7F76504}"/>
              </a:ext>
            </a:extLst>
          </p:cNvPr>
          <p:cNvSpPr>
            <a:spLocks noGrp="1"/>
          </p:cNvSpPr>
          <p:nvPr>
            <p:ph type="body" sz="quarter" idx="28" hasCustomPrompt="1"/>
          </p:nvPr>
        </p:nvSpPr>
        <p:spPr>
          <a:xfrm>
            <a:off x="1120627" y="3075347"/>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23" name="Bildplatzhalter 2">
            <a:extLst>
              <a:ext uri="{FF2B5EF4-FFF2-40B4-BE49-F238E27FC236}">
                <a16:creationId xmlns:a16="http://schemas.microsoft.com/office/drawing/2014/main" id="{63CFA288-E6E8-4800-9274-0145A190CC10}"/>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24" name="Textplatzhalter 11">
            <a:extLst>
              <a:ext uri="{FF2B5EF4-FFF2-40B4-BE49-F238E27FC236}">
                <a16:creationId xmlns:a16="http://schemas.microsoft.com/office/drawing/2014/main" id="{6A380492-44F6-4227-814F-6C7D0EEAE8C1}"/>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79E4FBC9-1F63-463C-9744-F95D76C428E2}"/>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7" name="Bildplatzhalter 14">
            <a:extLst>
              <a:ext uri="{FF2B5EF4-FFF2-40B4-BE49-F238E27FC236}">
                <a16:creationId xmlns:a16="http://schemas.microsoft.com/office/drawing/2014/main" id="{5085C5E0-188B-5E4B-86BD-169966778205}"/>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8" name="Bildplatzhalter 14">
            <a:extLst>
              <a:ext uri="{FF2B5EF4-FFF2-40B4-BE49-F238E27FC236}">
                <a16:creationId xmlns:a16="http://schemas.microsoft.com/office/drawing/2014/main" id="{38871B8B-4588-6A40-8666-1B35B1EE908E}"/>
              </a:ext>
            </a:extLst>
          </p:cNvPr>
          <p:cNvSpPr>
            <a:spLocks noGrp="1"/>
          </p:cNvSpPr>
          <p:nvPr>
            <p:ph type="pic" sz="quarter" idx="29"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9" name="Foliennummernplatzhalter 1">
            <a:extLst>
              <a:ext uri="{FF2B5EF4-FFF2-40B4-BE49-F238E27FC236}">
                <a16:creationId xmlns:a16="http://schemas.microsoft.com/office/drawing/2014/main" id="{857061A1-2D31-B940-A531-D463F6627AC3}"/>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6"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21392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folie mit Infografik 3">
    <p:spTree>
      <p:nvGrpSpPr>
        <p:cNvPr id="1" name=""/>
        <p:cNvGrpSpPr/>
        <p:nvPr/>
      </p:nvGrpSpPr>
      <p:grpSpPr>
        <a:xfrm>
          <a:off x="0" y="0"/>
          <a:ext cx="0" cy="0"/>
          <a:chOff x="0" y="0"/>
          <a:chExt cx="0" cy="0"/>
        </a:xfrm>
      </p:grpSpPr>
      <p:sp>
        <p:nvSpPr>
          <p:cNvPr id="35" name="Rechteck 34">
            <a:extLst>
              <a:ext uri="{FF2B5EF4-FFF2-40B4-BE49-F238E27FC236}">
                <a16:creationId xmlns:a16="http://schemas.microsoft.com/office/drawing/2014/main" id="{97025429-56BC-4036-B3D4-18A39CF900E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3" name="Oval 27">
            <a:extLst>
              <a:ext uri="{FF2B5EF4-FFF2-40B4-BE49-F238E27FC236}">
                <a16:creationId xmlns:a16="http://schemas.microsoft.com/office/drawing/2014/main" id="{B003E872-DDF0-42A7-B865-1740567781E2}"/>
              </a:ext>
            </a:extLst>
          </p:cNvPr>
          <p:cNvSpPr/>
          <p:nvPr userDrawn="1"/>
        </p:nvSpPr>
        <p:spPr>
          <a:xfrm>
            <a:off x="5057248" y="1738017"/>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6">
            <a:extLst>
              <a:ext uri="{FF2B5EF4-FFF2-40B4-BE49-F238E27FC236}">
                <a16:creationId xmlns:a16="http://schemas.microsoft.com/office/drawing/2014/main" id="{E8E024B6-65BE-47F6-B32F-4038214C1EB3}"/>
              </a:ext>
            </a:extLst>
          </p:cNvPr>
          <p:cNvSpPr/>
          <p:nvPr userDrawn="1"/>
        </p:nvSpPr>
        <p:spPr>
          <a:xfrm>
            <a:off x="5057248" y="3629270"/>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5">
            <a:extLst>
              <a:ext uri="{FF2B5EF4-FFF2-40B4-BE49-F238E27FC236}">
                <a16:creationId xmlns:a16="http://schemas.microsoft.com/office/drawing/2014/main" id="{4579ADED-3494-42C5-80A8-33E0EEF9F921}"/>
              </a:ext>
            </a:extLst>
          </p:cNvPr>
          <p:cNvSpPr/>
          <p:nvPr userDrawn="1"/>
        </p:nvSpPr>
        <p:spPr>
          <a:xfrm>
            <a:off x="5057248" y="2693972"/>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14">
            <a:extLst>
              <a:ext uri="{FF2B5EF4-FFF2-40B4-BE49-F238E27FC236}">
                <a16:creationId xmlns:a16="http://schemas.microsoft.com/office/drawing/2014/main" id="{4406204C-8C4A-4042-AD43-3B854981422E}"/>
              </a:ext>
            </a:extLst>
          </p:cNvPr>
          <p:cNvSpPr/>
          <p:nvPr userDrawn="1"/>
        </p:nvSpPr>
        <p:spPr>
          <a:xfrm>
            <a:off x="3797787" y="3641288"/>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Oval 13">
            <a:extLst>
              <a:ext uri="{FF2B5EF4-FFF2-40B4-BE49-F238E27FC236}">
                <a16:creationId xmlns:a16="http://schemas.microsoft.com/office/drawing/2014/main" id="{6E33674D-A93D-42A9-95BD-3F0BA700B698}"/>
              </a:ext>
            </a:extLst>
          </p:cNvPr>
          <p:cNvSpPr/>
          <p:nvPr userDrawn="1"/>
        </p:nvSpPr>
        <p:spPr>
          <a:xfrm>
            <a:off x="3797787" y="2698266"/>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Oval 15">
            <a:extLst>
              <a:ext uri="{FF2B5EF4-FFF2-40B4-BE49-F238E27FC236}">
                <a16:creationId xmlns:a16="http://schemas.microsoft.com/office/drawing/2014/main" id="{3EF6B510-77C0-484F-B293-2FCEF6384C8A}"/>
              </a:ext>
            </a:extLst>
          </p:cNvPr>
          <p:cNvSpPr/>
          <p:nvPr/>
        </p:nvSpPr>
        <p:spPr>
          <a:xfrm>
            <a:off x="3797787" y="1734022"/>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u="sng"/>
          </a:p>
        </p:txBody>
      </p:sp>
      <p:sp>
        <p:nvSpPr>
          <p:cNvPr id="32" name="Oval 5">
            <a:extLst>
              <a:ext uri="{FF2B5EF4-FFF2-40B4-BE49-F238E27FC236}">
                <a16:creationId xmlns:a16="http://schemas.microsoft.com/office/drawing/2014/main" id="{6CF8C933-8884-4620-8DAD-177CB23CA930}"/>
              </a:ext>
            </a:extLst>
          </p:cNvPr>
          <p:cNvSpPr/>
          <p:nvPr/>
        </p:nvSpPr>
        <p:spPr>
          <a:xfrm>
            <a:off x="3869148" y="1805383"/>
            <a:ext cx="441064" cy="441064"/>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u="sng"/>
          </a:p>
        </p:txBody>
      </p:sp>
      <p:sp>
        <p:nvSpPr>
          <p:cNvPr id="34" name="Oval 8">
            <a:extLst>
              <a:ext uri="{FF2B5EF4-FFF2-40B4-BE49-F238E27FC236}">
                <a16:creationId xmlns:a16="http://schemas.microsoft.com/office/drawing/2014/main" id="{491C85A1-C398-4E49-93C0-FBCA1C1CCEF0}"/>
              </a:ext>
            </a:extLst>
          </p:cNvPr>
          <p:cNvSpPr/>
          <p:nvPr userDrawn="1"/>
        </p:nvSpPr>
        <p:spPr>
          <a:xfrm>
            <a:off x="3869148" y="2769627"/>
            <a:ext cx="441065" cy="441065"/>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Oval 11">
            <a:extLst>
              <a:ext uri="{FF2B5EF4-FFF2-40B4-BE49-F238E27FC236}">
                <a16:creationId xmlns:a16="http://schemas.microsoft.com/office/drawing/2014/main" id="{4DCA998E-0355-40AC-A243-EC832B1C6354}"/>
              </a:ext>
            </a:extLst>
          </p:cNvPr>
          <p:cNvSpPr/>
          <p:nvPr userDrawn="1"/>
        </p:nvSpPr>
        <p:spPr>
          <a:xfrm>
            <a:off x="3869148" y="3712649"/>
            <a:ext cx="441065" cy="441065"/>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19">
            <a:extLst>
              <a:ext uri="{FF2B5EF4-FFF2-40B4-BE49-F238E27FC236}">
                <a16:creationId xmlns:a16="http://schemas.microsoft.com/office/drawing/2014/main" id="{FA33A848-DF19-47EA-86CE-19DA555E953C}"/>
              </a:ext>
            </a:extLst>
          </p:cNvPr>
          <p:cNvSpPr/>
          <p:nvPr userDrawn="1"/>
        </p:nvSpPr>
        <p:spPr>
          <a:xfrm>
            <a:off x="5128609" y="3700631"/>
            <a:ext cx="441065" cy="441065"/>
          </a:xfrm>
          <a:prstGeom prst="ellipse">
            <a:avLst/>
          </a:prstGeom>
          <a:solidFill>
            <a:srgbClr val="3A3736"/>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Oval 21">
            <a:extLst>
              <a:ext uri="{FF2B5EF4-FFF2-40B4-BE49-F238E27FC236}">
                <a16:creationId xmlns:a16="http://schemas.microsoft.com/office/drawing/2014/main" id="{B85A0954-B2DD-470F-8BE0-12A731F0A440}"/>
              </a:ext>
            </a:extLst>
          </p:cNvPr>
          <p:cNvSpPr/>
          <p:nvPr userDrawn="1"/>
        </p:nvSpPr>
        <p:spPr>
          <a:xfrm>
            <a:off x="5128609" y="1809378"/>
            <a:ext cx="441065" cy="441065"/>
          </a:xfrm>
          <a:prstGeom prst="ellipse">
            <a:avLst/>
          </a:prstGeom>
          <a:solidFill>
            <a:srgbClr val="C81B1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Oval 23">
            <a:extLst>
              <a:ext uri="{FF2B5EF4-FFF2-40B4-BE49-F238E27FC236}">
                <a16:creationId xmlns:a16="http://schemas.microsoft.com/office/drawing/2014/main" id="{344B62DF-71F5-4FA7-AB10-6FAC1D62B964}"/>
              </a:ext>
            </a:extLst>
          </p:cNvPr>
          <p:cNvSpPr/>
          <p:nvPr userDrawn="1"/>
        </p:nvSpPr>
        <p:spPr>
          <a:xfrm>
            <a:off x="5128609" y="2765333"/>
            <a:ext cx="441064" cy="441064"/>
          </a:xfrm>
          <a:prstGeom prst="ellipse">
            <a:avLst/>
          </a:prstGeom>
          <a:solidFill>
            <a:srgbClr val="6E7B8C"/>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Bildplatzhalter 3">
            <a:extLst>
              <a:ext uri="{FF2B5EF4-FFF2-40B4-BE49-F238E27FC236}">
                <a16:creationId xmlns:a16="http://schemas.microsoft.com/office/drawing/2014/main" id="{EB04BB5B-5487-4E32-9D64-F52206697589}"/>
              </a:ext>
            </a:extLst>
          </p:cNvPr>
          <p:cNvSpPr>
            <a:spLocks noGrp="1" noChangeAspect="1"/>
          </p:cNvSpPr>
          <p:nvPr userDrawn="1">
            <p:ph type="pic" sz="quarter" idx="20" hasCustomPrompt="1"/>
          </p:nvPr>
        </p:nvSpPr>
        <p:spPr>
          <a:xfrm>
            <a:off x="5167341" y="1848110"/>
            <a:ext cx="363600" cy="363600"/>
          </a:xfrm>
        </p:spPr>
        <p:txBody>
          <a:bodyPr/>
          <a:lstStyle>
            <a:lvl1pPr marL="0" indent="0">
              <a:buNone/>
              <a:defRPr/>
            </a:lvl1pPr>
          </a:lstStyle>
          <a:p>
            <a:r>
              <a:rPr lang="de-AT" dirty="0"/>
              <a:t> </a:t>
            </a:r>
          </a:p>
        </p:txBody>
      </p:sp>
      <p:sp>
        <p:nvSpPr>
          <p:cNvPr id="90" name="Textplatzhalter 20">
            <a:extLst>
              <a:ext uri="{FF2B5EF4-FFF2-40B4-BE49-F238E27FC236}">
                <a16:creationId xmlns:a16="http://schemas.microsoft.com/office/drawing/2014/main" id="{542BB462-6DB1-4BFE-ADAB-342CBD867B4F}"/>
              </a:ext>
            </a:extLst>
          </p:cNvPr>
          <p:cNvSpPr>
            <a:spLocks noGrp="1"/>
          </p:cNvSpPr>
          <p:nvPr userDrawn="1">
            <p:ph type="body" sz="quarter" idx="24" hasCustomPrompt="1"/>
          </p:nvPr>
        </p:nvSpPr>
        <p:spPr>
          <a:xfrm>
            <a:off x="5812062" y="1660723"/>
            <a:ext cx="2729639" cy="792278"/>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1" name="Bildplatzhalter 3">
            <a:extLst>
              <a:ext uri="{FF2B5EF4-FFF2-40B4-BE49-F238E27FC236}">
                <a16:creationId xmlns:a16="http://schemas.microsoft.com/office/drawing/2014/main" id="{6587316D-E29C-477A-A383-6A17F84658F9}"/>
              </a:ext>
            </a:extLst>
          </p:cNvPr>
          <p:cNvSpPr>
            <a:spLocks noGrp="1" noChangeAspect="1"/>
          </p:cNvSpPr>
          <p:nvPr>
            <p:ph type="pic" sz="quarter" idx="25" hasCustomPrompt="1"/>
          </p:nvPr>
        </p:nvSpPr>
        <p:spPr>
          <a:xfrm>
            <a:off x="5167341" y="2804065"/>
            <a:ext cx="363600" cy="363600"/>
          </a:xfrm>
        </p:spPr>
        <p:txBody>
          <a:bodyPr/>
          <a:lstStyle>
            <a:lvl1pPr marL="0" indent="0">
              <a:buNone/>
              <a:defRPr/>
            </a:lvl1pPr>
          </a:lstStyle>
          <a:p>
            <a:r>
              <a:rPr lang="de-AT" dirty="0"/>
              <a:t> </a:t>
            </a:r>
          </a:p>
        </p:txBody>
      </p:sp>
      <p:sp>
        <p:nvSpPr>
          <p:cNvPr id="92" name="Textplatzhalter 20">
            <a:extLst>
              <a:ext uri="{FF2B5EF4-FFF2-40B4-BE49-F238E27FC236}">
                <a16:creationId xmlns:a16="http://schemas.microsoft.com/office/drawing/2014/main" id="{23D4AF59-B7AC-4E18-9C01-297A8C6C3D64}"/>
              </a:ext>
            </a:extLst>
          </p:cNvPr>
          <p:cNvSpPr>
            <a:spLocks noGrp="1"/>
          </p:cNvSpPr>
          <p:nvPr>
            <p:ph type="body" sz="quarter" idx="26" hasCustomPrompt="1"/>
          </p:nvPr>
        </p:nvSpPr>
        <p:spPr>
          <a:xfrm>
            <a:off x="5812062" y="2604723"/>
            <a:ext cx="2729639" cy="792278"/>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3" name="Bildplatzhalter 3">
            <a:extLst>
              <a:ext uri="{FF2B5EF4-FFF2-40B4-BE49-F238E27FC236}">
                <a16:creationId xmlns:a16="http://schemas.microsoft.com/office/drawing/2014/main" id="{9FAD9119-B6B4-430B-AF7E-9AB7D0A8C618}"/>
              </a:ext>
            </a:extLst>
          </p:cNvPr>
          <p:cNvSpPr>
            <a:spLocks noGrp="1" noChangeAspect="1"/>
          </p:cNvSpPr>
          <p:nvPr>
            <p:ph type="pic" sz="quarter" idx="27" hasCustomPrompt="1"/>
          </p:nvPr>
        </p:nvSpPr>
        <p:spPr>
          <a:xfrm>
            <a:off x="5167341" y="3739363"/>
            <a:ext cx="363600" cy="363600"/>
          </a:xfrm>
        </p:spPr>
        <p:txBody>
          <a:bodyPr/>
          <a:lstStyle>
            <a:lvl1pPr marL="0" indent="0">
              <a:buNone/>
              <a:defRPr/>
            </a:lvl1pPr>
          </a:lstStyle>
          <a:p>
            <a:r>
              <a:rPr lang="de-AT" dirty="0"/>
              <a:t> </a:t>
            </a:r>
          </a:p>
        </p:txBody>
      </p:sp>
      <p:sp>
        <p:nvSpPr>
          <p:cNvPr id="94" name="Textplatzhalter 20">
            <a:extLst>
              <a:ext uri="{FF2B5EF4-FFF2-40B4-BE49-F238E27FC236}">
                <a16:creationId xmlns:a16="http://schemas.microsoft.com/office/drawing/2014/main" id="{B5006110-2DD0-44AF-B355-EA6871056B9A}"/>
              </a:ext>
            </a:extLst>
          </p:cNvPr>
          <p:cNvSpPr>
            <a:spLocks noGrp="1"/>
          </p:cNvSpPr>
          <p:nvPr>
            <p:ph type="body" sz="quarter" idx="28" hasCustomPrompt="1"/>
          </p:nvPr>
        </p:nvSpPr>
        <p:spPr>
          <a:xfrm>
            <a:off x="5812062" y="3560678"/>
            <a:ext cx="2729639" cy="792278"/>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5" name="Bildplatzhalter 3">
            <a:extLst>
              <a:ext uri="{FF2B5EF4-FFF2-40B4-BE49-F238E27FC236}">
                <a16:creationId xmlns:a16="http://schemas.microsoft.com/office/drawing/2014/main" id="{715F8D76-10DC-4AC9-B0F6-2134F0136DC0}"/>
              </a:ext>
            </a:extLst>
          </p:cNvPr>
          <p:cNvSpPr>
            <a:spLocks noGrp="1" noChangeAspect="1"/>
          </p:cNvSpPr>
          <p:nvPr>
            <p:ph type="pic" sz="quarter" idx="29" hasCustomPrompt="1"/>
          </p:nvPr>
        </p:nvSpPr>
        <p:spPr>
          <a:xfrm>
            <a:off x="3907880" y="1844115"/>
            <a:ext cx="363600" cy="363600"/>
          </a:xfrm>
        </p:spPr>
        <p:txBody>
          <a:bodyPr/>
          <a:lstStyle>
            <a:lvl1pPr marL="0" indent="0">
              <a:buNone/>
              <a:defRPr/>
            </a:lvl1pPr>
          </a:lstStyle>
          <a:p>
            <a:r>
              <a:rPr lang="de-AT" dirty="0"/>
              <a:t> </a:t>
            </a:r>
          </a:p>
        </p:txBody>
      </p:sp>
      <p:sp>
        <p:nvSpPr>
          <p:cNvPr id="96" name="Textplatzhalter 20">
            <a:extLst>
              <a:ext uri="{FF2B5EF4-FFF2-40B4-BE49-F238E27FC236}">
                <a16:creationId xmlns:a16="http://schemas.microsoft.com/office/drawing/2014/main" id="{C1391E87-C9D3-4ED9-947E-B45201E096BF}"/>
              </a:ext>
            </a:extLst>
          </p:cNvPr>
          <p:cNvSpPr>
            <a:spLocks noGrp="1"/>
          </p:cNvSpPr>
          <p:nvPr>
            <p:ph type="body" sz="quarter" idx="30" hasCustomPrompt="1"/>
          </p:nvPr>
        </p:nvSpPr>
        <p:spPr>
          <a:xfrm>
            <a:off x="927552" y="1660723"/>
            <a:ext cx="2729639" cy="792278"/>
          </a:xfrm>
        </p:spPr>
        <p:txBody>
          <a:bodyPr/>
          <a:lstStyle>
            <a:lvl1pPr marL="0" indent="0" algn="r">
              <a:buNone/>
              <a:defRPr lang="de-DE" sz="16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7" name="Bildplatzhalter 3">
            <a:extLst>
              <a:ext uri="{FF2B5EF4-FFF2-40B4-BE49-F238E27FC236}">
                <a16:creationId xmlns:a16="http://schemas.microsoft.com/office/drawing/2014/main" id="{2553FE3D-AD26-4C25-B79B-78DA0F446EC1}"/>
              </a:ext>
            </a:extLst>
          </p:cNvPr>
          <p:cNvSpPr>
            <a:spLocks noGrp="1" noChangeAspect="1"/>
          </p:cNvSpPr>
          <p:nvPr>
            <p:ph type="pic" sz="quarter" idx="31" hasCustomPrompt="1"/>
          </p:nvPr>
        </p:nvSpPr>
        <p:spPr>
          <a:xfrm>
            <a:off x="3907880" y="2808359"/>
            <a:ext cx="363600" cy="363600"/>
          </a:xfrm>
        </p:spPr>
        <p:txBody>
          <a:bodyPr/>
          <a:lstStyle>
            <a:lvl1pPr marL="0" indent="0">
              <a:buNone/>
              <a:defRPr/>
            </a:lvl1pPr>
          </a:lstStyle>
          <a:p>
            <a:r>
              <a:rPr lang="de-AT" dirty="0"/>
              <a:t> </a:t>
            </a:r>
          </a:p>
        </p:txBody>
      </p:sp>
      <p:sp>
        <p:nvSpPr>
          <p:cNvPr id="98" name="Textplatzhalter 20">
            <a:extLst>
              <a:ext uri="{FF2B5EF4-FFF2-40B4-BE49-F238E27FC236}">
                <a16:creationId xmlns:a16="http://schemas.microsoft.com/office/drawing/2014/main" id="{864F6ED9-DEC1-4A14-9943-48B7F7A929E2}"/>
              </a:ext>
            </a:extLst>
          </p:cNvPr>
          <p:cNvSpPr>
            <a:spLocks noGrp="1"/>
          </p:cNvSpPr>
          <p:nvPr>
            <p:ph type="body" sz="quarter" idx="32" hasCustomPrompt="1"/>
          </p:nvPr>
        </p:nvSpPr>
        <p:spPr>
          <a:xfrm>
            <a:off x="927552" y="2604723"/>
            <a:ext cx="2729639" cy="792278"/>
          </a:xfrm>
        </p:spPr>
        <p:txBody>
          <a:bodyPr/>
          <a:lstStyle>
            <a:lvl1pPr marL="0" indent="0" algn="r">
              <a:buNone/>
              <a:defRPr lang="de-DE" sz="16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9" name="Bildplatzhalter 3">
            <a:extLst>
              <a:ext uri="{FF2B5EF4-FFF2-40B4-BE49-F238E27FC236}">
                <a16:creationId xmlns:a16="http://schemas.microsoft.com/office/drawing/2014/main" id="{CD941882-A041-4078-BA1E-A584A05D7A7B}"/>
              </a:ext>
            </a:extLst>
          </p:cNvPr>
          <p:cNvSpPr>
            <a:spLocks noGrp="1" noChangeAspect="1"/>
          </p:cNvSpPr>
          <p:nvPr>
            <p:ph type="pic" sz="quarter" idx="33" hasCustomPrompt="1"/>
          </p:nvPr>
        </p:nvSpPr>
        <p:spPr>
          <a:xfrm>
            <a:off x="3907880" y="3751381"/>
            <a:ext cx="363600" cy="363600"/>
          </a:xfrm>
        </p:spPr>
        <p:txBody>
          <a:bodyPr/>
          <a:lstStyle>
            <a:lvl1pPr marL="0" indent="0">
              <a:buNone/>
              <a:defRPr/>
            </a:lvl1pPr>
          </a:lstStyle>
          <a:p>
            <a:r>
              <a:rPr lang="de-AT" dirty="0"/>
              <a:t> </a:t>
            </a:r>
          </a:p>
        </p:txBody>
      </p:sp>
      <p:sp>
        <p:nvSpPr>
          <p:cNvPr id="100" name="Textplatzhalter 20">
            <a:extLst>
              <a:ext uri="{FF2B5EF4-FFF2-40B4-BE49-F238E27FC236}">
                <a16:creationId xmlns:a16="http://schemas.microsoft.com/office/drawing/2014/main" id="{3D20F36D-8EB8-40C4-A075-1E4794C0A287}"/>
              </a:ext>
            </a:extLst>
          </p:cNvPr>
          <p:cNvSpPr>
            <a:spLocks noGrp="1"/>
          </p:cNvSpPr>
          <p:nvPr>
            <p:ph type="body" sz="quarter" idx="34" hasCustomPrompt="1"/>
          </p:nvPr>
        </p:nvSpPr>
        <p:spPr>
          <a:xfrm>
            <a:off x="927552" y="3560678"/>
            <a:ext cx="2729639" cy="792278"/>
          </a:xfrm>
        </p:spPr>
        <p:txBody>
          <a:bodyPr/>
          <a:lstStyle>
            <a:lvl1pPr marL="0" indent="0" algn="r">
              <a:buNone/>
              <a:defRPr lang="de-DE" sz="16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37" name="Bildplatzhalter 2">
            <a:extLst>
              <a:ext uri="{FF2B5EF4-FFF2-40B4-BE49-F238E27FC236}">
                <a16:creationId xmlns:a16="http://schemas.microsoft.com/office/drawing/2014/main" id="{9F3C9E27-59A2-43DA-BD29-A12F54DFC291}"/>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38" name="Textplatzhalter 11">
            <a:extLst>
              <a:ext uri="{FF2B5EF4-FFF2-40B4-BE49-F238E27FC236}">
                <a16:creationId xmlns:a16="http://schemas.microsoft.com/office/drawing/2014/main" id="{B55E671A-456B-4A77-BAE7-B388CB9DD975}"/>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40" name="Textplatzhalter 11">
            <a:extLst>
              <a:ext uri="{FF2B5EF4-FFF2-40B4-BE49-F238E27FC236}">
                <a16:creationId xmlns:a16="http://schemas.microsoft.com/office/drawing/2014/main" id="{C8445905-D40B-419C-B3BC-B91E0687557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42" name="Bildplatzhalter 14">
            <a:extLst>
              <a:ext uri="{FF2B5EF4-FFF2-40B4-BE49-F238E27FC236}">
                <a16:creationId xmlns:a16="http://schemas.microsoft.com/office/drawing/2014/main" id="{5D4C1441-1E53-1B4A-B796-72B60D952654}"/>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44" name="Bildplatzhalter 14">
            <a:extLst>
              <a:ext uri="{FF2B5EF4-FFF2-40B4-BE49-F238E27FC236}">
                <a16:creationId xmlns:a16="http://schemas.microsoft.com/office/drawing/2014/main" id="{E224FABA-ECF9-504B-82CF-D9603B26BF8C}"/>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45" name="Foliennummernplatzhalter 1">
            <a:extLst>
              <a:ext uri="{FF2B5EF4-FFF2-40B4-BE49-F238E27FC236}">
                <a16:creationId xmlns:a16="http://schemas.microsoft.com/office/drawing/2014/main" id="{04945142-AA72-A149-A0C9-951D6A420994}"/>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3"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563775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elle mit Text">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Tabellenplatzhalter 2">
            <a:extLst>
              <a:ext uri="{FF2B5EF4-FFF2-40B4-BE49-F238E27FC236}">
                <a16:creationId xmlns:a16="http://schemas.microsoft.com/office/drawing/2014/main" id="{BDE18080-90FB-43EB-98E8-E229C4D9A642}"/>
              </a:ext>
            </a:extLst>
          </p:cNvPr>
          <p:cNvSpPr>
            <a:spLocks noGrp="1"/>
          </p:cNvSpPr>
          <p:nvPr>
            <p:ph type="tbl" sz="quarter" idx="12"/>
          </p:nvPr>
        </p:nvSpPr>
        <p:spPr>
          <a:xfrm>
            <a:off x="1087438" y="1695445"/>
            <a:ext cx="6969125" cy="1887537"/>
          </a:xfrm>
        </p:spPr>
        <p:txBody>
          <a:bodyPr/>
          <a:lstStyle>
            <a:lvl1pPr marL="0" indent="0">
              <a:buNone/>
              <a:defRPr sz="1200"/>
            </a:lvl1pPr>
          </a:lstStyle>
          <a:p>
            <a:r>
              <a:rPr lang="de-DE"/>
              <a:t>Tabelle durch Klicken auf Symbol hinzufügen</a:t>
            </a:r>
            <a:endParaRPr lang="de-AT"/>
          </a:p>
        </p:txBody>
      </p:sp>
      <p:sp>
        <p:nvSpPr>
          <p:cNvPr id="8" name="Bildplatzhalter 2">
            <a:extLst>
              <a:ext uri="{FF2B5EF4-FFF2-40B4-BE49-F238E27FC236}">
                <a16:creationId xmlns:a16="http://schemas.microsoft.com/office/drawing/2014/main" id="{020648E7-1A98-4735-AD17-6FA3DF38AEC1}"/>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9" name="Textplatzhalter 11">
            <a:extLst>
              <a:ext uri="{FF2B5EF4-FFF2-40B4-BE49-F238E27FC236}">
                <a16:creationId xmlns:a16="http://schemas.microsoft.com/office/drawing/2014/main" id="{90656668-B957-4B79-80AC-00831A524257}"/>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CAD2B0C1-82F1-4CD2-BDEF-0097D0FF60CF}"/>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1" name="Bildplatzhalter 14">
            <a:extLst>
              <a:ext uri="{FF2B5EF4-FFF2-40B4-BE49-F238E27FC236}">
                <a16:creationId xmlns:a16="http://schemas.microsoft.com/office/drawing/2014/main" id="{5A79AAB4-F134-A549-9E6F-9C58DE8FD013}"/>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3" name="Bildplatzhalter 14">
            <a:extLst>
              <a:ext uri="{FF2B5EF4-FFF2-40B4-BE49-F238E27FC236}">
                <a16:creationId xmlns:a16="http://schemas.microsoft.com/office/drawing/2014/main" id="{24A809AD-642A-0440-835A-6F015719D653}"/>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 name="Textplatzhalter 4">
            <a:extLst>
              <a:ext uri="{FF2B5EF4-FFF2-40B4-BE49-F238E27FC236}">
                <a16:creationId xmlns:a16="http://schemas.microsoft.com/office/drawing/2014/main" id="{379709BC-E799-4FFC-9331-AD943364849C}"/>
              </a:ext>
            </a:extLst>
          </p:cNvPr>
          <p:cNvSpPr>
            <a:spLocks noGrp="1"/>
          </p:cNvSpPr>
          <p:nvPr>
            <p:ph type="body" sz="quarter" idx="13" hasCustomPrompt="1"/>
          </p:nvPr>
        </p:nvSpPr>
        <p:spPr>
          <a:xfrm>
            <a:off x="596107" y="3831705"/>
            <a:ext cx="7951787" cy="710315"/>
          </a:xfrm>
        </p:spPr>
        <p:txBody>
          <a:bodyPr tIns="0" bIns="0"/>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lang="de-AT" sz="1100" dirty="0"/>
            </a:lvl1pPr>
            <a:lvl2pPr marL="471487" indent="0">
              <a:buNone/>
              <a:defRPr sz="1200"/>
            </a:lvl2pPr>
            <a:lvl3pPr marL="909637" indent="0">
              <a:buNone/>
              <a:defRPr sz="1200"/>
            </a:lvl3pPr>
            <a:lvl4pPr marL="1306513" indent="0">
              <a:buNone/>
              <a:defRPr sz="1200"/>
            </a:lvl4pPr>
            <a:lvl5pPr marL="1695450" indent="0">
              <a:buNone/>
              <a:defRPr sz="1200"/>
            </a:lvl5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 Zeilenabstand 19 Punkt. </a:t>
            </a:r>
          </a:p>
        </p:txBody>
      </p:sp>
      <p:sp>
        <p:nvSpPr>
          <p:cNvPr id="15" name="Foliennummernplatzhalter 1">
            <a:extLst>
              <a:ext uri="{FF2B5EF4-FFF2-40B4-BE49-F238E27FC236}">
                <a16:creationId xmlns:a16="http://schemas.microsoft.com/office/drawing/2014/main" id="{ED740C98-B4F8-3D47-A66D-2DCB78037D99}"/>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2" name="Textplatzhalter 2">
            <a:extLst>
              <a:ext uri="{FF2B5EF4-FFF2-40B4-BE49-F238E27FC236}">
                <a16:creationId xmlns:a16="http://schemas.microsoft.com/office/drawing/2014/main" id="{88BD3BDE-A281-E540-8BA9-B1D96702A455}"/>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384746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elle 1">
    <p:spTree>
      <p:nvGrpSpPr>
        <p:cNvPr id="1" name=""/>
        <p:cNvGrpSpPr/>
        <p:nvPr/>
      </p:nvGrpSpPr>
      <p:grpSpPr>
        <a:xfrm>
          <a:off x="0" y="0"/>
          <a:ext cx="0" cy="0"/>
          <a:chOff x="0" y="0"/>
          <a:chExt cx="0" cy="0"/>
        </a:xfrm>
      </p:grpSpPr>
      <p:sp>
        <p:nvSpPr>
          <p:cNvPr id="36" name="Rechteck 35">
            <a:extLst>
              <a:ext uri="{FF2B5EF4-FFF2-40B4-BE49-F238E27FC236}">
                <a16:creationId xmlns:a16="http://schemas.microsoft.com/office/drawing/2014/main" id="{DDEB67FD-C8E7-4DF4-834B-3B9C41C6D15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3" name="Gruppieren 2">
            <a:extLst>
              <a:ext uri="{FF2B5EF4-FFF2-40B4-BE49-F238E27FC236}">
                <a16:creationId xmlns:a16="http://schemas.microsoft.com/office/drawing/2014/main" id="{CF5C4D5F-48BB-43D6-916C-3CBB0CB469EA}"/>
              </a:ext>
            </a:extLst>
          </p:cNvPr>
          <p:cNvGrpSpPr/>
          <p:nvPr userDrawn="1"/>
        </p:nvGrpSpPr>
        <p:grpSpPr>
          <a:xfrm>
            <a:off x="1016720" y="1603941"/>
            <a:ext cx="7378461" cy="2693036"/>
            <a:chOff x="1016720" y="1603941"/>
            <a:chExt cx="7378461" cy="2693036"/>
          </a:xfrm>
        </p:grpSpPr>
        <p:sp>
          <p:nvSpPr>
            <p:cNvPr id="59" name="Rechteck 58">
              <a:extLst>
                <a:ext uri="{FF2B5EF4-FFF2-40B4-BE49-F238E27FC236}">
                  <a16:creationId xmlns:a16="http://schemas.microsoft.com/office/drawing/2014/main" id="{C8959B46-588A-4CA6-8530-68028C590C33}"/>
                </a:ext>
              </a:extLst>
            </p:cNvPr>
            <p:cNvSpPr/>
            <p:nvPr userDrawn="1"/>
          </p:nvSpPr>
          <p:spPr>
            <a:xfrm>
              <a:off x="1016720" y="1603941"/>
              <a:ext cx="3592362"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0" name="Rechteck 59">
              <a:extLst>
                <a:ext uri="{FF2B5EF4-FFF2-40B4-BE49-F238E27FC236}">
                  <a16:creationId xmlns:a16="http://schemas.microsoft.com/office/drawing/2014/main" id="{7089DC49-75E0-4CFB-9B48-D3A970D77906}"/>
                </a:ext>
              </a:extLst>
            </p:cNvPr>
            <p:cNvSpPr/>
            <p:nvPr userDrawn="1"/>
          </p:nvSpPr>
          <p:spPr>
            <a:xfrm>
              <a:off x="1016720" y="1981063"/>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hteck 61">
              <a:extLst>
                <a:ext uri="{FF2B5EF4-FFF2-40B4-BE49-F238E27FC236}">
                  <a16:creationId xmlns:a16="http://schemas.microsoft.com/office/drawing/2014/main" id="{D6DD66D1-3014-4FF9-98F5-6F50039112AA}"/>
                </a:ext>
              </a:extLst>
            </p:cNvPr>
            <p:cNvSpPr/>
            <p:nvPr userDrawn="1"/>
          </p:nvSpPr>
          <p:spPr>
            <a:xfrm>
              <a:off x="4754880" y="1603941"/>
              <a:ext cx="1116705"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Rechteck 62">
              <a:extLst>
                <a:ext uri="{FF2B5EF4-FFF2-40B4-BE49-F238E27FC236}">
                  <a16:creationId xmlns:a16="http://schemas.microsoft.com/office/drawing/2014/main" id="{E7B41B8E-79BD-47EA-9FC3-3C1C00AEA232}"/>
                </a:ext>
              </a:extLst>
            </p:cNvPr>
            <p:cNvSpPr/>
            <p:nvPr userDrawn="1"/>
          </p:nvSpPr>
          <p:spPr>
            <a:xfrm>
              <a:off x="4754880" y="1981063"/>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a:extLst>
                <a:ext uri="{FF2B5EF4-FFF2-40B4-BE49-F238E27FC236}">
                  <a16:creationId xmlns:a16="http://schemas.microsoft.com/office/drawing/2014/main" id="{83267FE2-2394-4C6D-88F0-B3AED447134D}"/>
                </a:ext>
              </a:extLst>
            </p:cNvPr>
            <p:cNvSpPr/>
            <p:nvPr userDrawn="1"/>
          </p:nvSpPr>
          <p:spPr>
            <a:xfrm>
              <a:off x="6017383" y="1603941"/>
              <a:ext cx="11160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Rechteck 65">
              <a:extLst>
                <a:ext uri="{FF2B5EF4-FFF2-40B4-BE49-F238E27FC236}">
                  <a16:creationId xmlns:a16="http://schemas.microsoft.com/office/drawing/2014/main" id="{A41362CD-8793-400F-8415-376458BA4AD6}"/>
                </a:ext>
              </a:extLst>
            </p:cNvPr>
            <p:cNvSpPr/>
            <p:nvPr userDrawn="1"/>
          </p:nvSpPr>
          <p:spPr>
            <a:xfrm>
              <a:off x="6017383" y="1981063"/>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a:extLst>
                <a:ext uri="{FF2B5EF4-FFF2-40B4-BE49-F238E27FC236}">
                  <a16:creationId xmlns:a16="http://schemas.microsoft.com/office/drawing/2014/main" id="{8198DD0F-F5DA-4787-8116-CB4B57195C70}"/>
                </a:ext>
              </a:extLst>
            </p:cNvPr>
            <p:cNvSpPr/>
            <p:nvPr userDrawn="1"/>
          </p:nvSpPr>
          <p:spPr>
            <a:xfrm>
              <a:off x="7279181" y="1603941"/>
              <a:ext cx="11160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Rechteck 68">
              <a:extLst>
                <a:ext uri="{FF2B5EF4-FFF2-40B4-BE49-F238E27FC236}">
                  <a16:creationId xmlns:a16="http://schemas.microsoft.com/office/drawing/2014/main" id="{2B52869E-16B9-4FC4-9898-D323BC016481}"/>
                </a:ext>
              </a:extLst>
            </p:cNvPr>
            <p:cNvSpPr/>
            <p:nvPr userDrawn="1"/>
          </p:nvSpPr>
          <p:spPr>
            <a:xfrm>
              <a:off x="7279181" y="1981063"/>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a:extLst>
                <a:ext uri="{FF2B5EF4-FFF2-40B4-BE49-F238E27FC236}">
                  <a16:creationId xmlns:a16="http://schemas.microsoft.com/office/drawing/2014/main" id="{2A3639CF-B760-48CB-B11F-551820D90D18}"/>
                </a:ext>
              </a:extLst>
            </p:cNvPr>
            <p:cNvSpPr/>
            <p:nvPr userDrawn="1"/>
          </p:nvSpPr>
          <p:spPr>
            <a:xfrm>
              <a:off x="1016720" y="2382776"/>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echteck 71">
              <a:extLst>
                <a:ext uri="{FF2B5EF4-FFF2-40B4-BE49-F238E27FC236}">
                  <a16:creationId xmlns:a16="http://schemas.microsoft.com/office/drawing/2014/main" id="{3E3AAAEC-30EF-4E00-A0FC-3AEB4217C32C}"/>
                </a:ext>
              </a:extLst>
            </p:cNvPr>
            <p:cNvSpPr/>
            <p:nvPr userDrawn="1"/>
          </p:nvSpPr>
          <p:spPr>
            <a:xfrm>
              <a:off x="4754880" y="2382776"/>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Rechteck 72">
              <a:extLst>
                <a:ext uri="{FF2B5EF4-FFF2-40B4-BE49-F238E27FC236}">
                  <a16:creationId xmlns:a16="http://schemas.microsoft.com/office/drawing/2014/main" id="{58E4BEB9-A7DE-4686-A0FC-AC4105B0398A}"/>
                </a:ext>
              </a:extLst>
            </p:cNvPr>
            <p:cNvSpPr/>
            <p:nvPr userDrawn="1"/>
          </p:nvSpPr>
          <p:spPr>
            <a:xfrm>
              <a:off x="6017383" y="2382776"/>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73">
              <a:extLst>
                <a:ext uri="{FF2B5EF4-FFF2-40B4-BE49-F238E27FC236}">
                  <a16:creationId xmlns:a16="http://schemas.microsoft.com/office/drawing/2014/main" id="{20C9402D-4EDD-4642-9102-3BE4DACE9BE6}"/>
                </a:ext>
              </a:extLst>
            </p:cNvPr>
            <p:cNvSpPr/>
            <p:nvPr userDrawn="1"/>
          </p:nvSpPr>
          <p:spPr>
            <a:xfrm>
              <a:off x="7279181" y="2382776"/>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a:extLst>
                <a:ext uri="{FF2B5EF4-FFF2-40B4-BE49-F238E27FC236}">
                  <a16:creationId xmlns:a16="http://schemas.microsoft.com/office/drawing/2014/main" id="{54270EC8-EC40-43F7-8DB2-DFDD3F98256B}"/>
                </a:ext>
              </a:extLst>
            </p:cNvPr>
            <p:cNvSpPr/>
            <p:nvPr userDrawn="1"/>
          </p:nvSpPr>
          <p:spPr>
            <a:xfrm>
              <a:off x="1016720" y="2784559"/>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Rechteck 75">
              <a:extLst>
                <a:ext uri="{FF2B5EF4-FFF2-40B4-BE49-F238E27FC236}">
                  <a16:creationId xmlns:a16="http://schemas.microsoft.com/office/drawing/2014/main" id="{DE535EED-A5CC-4928-8D6B-7081729897D4}"/>
                </a:ext>
              </a:extLst>
            </p:cNvPr>
            <p:cNvSpPr/>
            <p:nvPr userDrawn="1"/>
          </p:nvSpPr>
          <p:spPr>
            <a:xfrm>
              <a:off x="4754880" y="2784559"/>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Rechteck 76">
              <a:extLst>
                <a:ext uri="{FF2B5EF4-FFF2-40B4-BE49-F238E27FC236}">
                  <a16:creationId xmlns:a16="http://schemas.microsoft.com/office/drawing/2014/main" id="{524A2B0B-1F02-46B1-BED1-0FBF3BBCA376}"/>
                </a:ext>
              </a:extLst>
            </p:cNvPr>
            <p:cNvSpPr/>
            <p:nvPr userDrawn="1"/>
          </p:nvSpPr>
          <p:spPr>
            <a:xfrm>
              <a:off x="6017383" y="2784559"/>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Rechteck 77">
              <a:extLst>
                <a:ext uri="{FF2B5EF4-FFF2-40B4-BE49-F238E27FC236}">
                  <a16:creationId xmlns:a16="http://schemas.microsoft.com/office/drawing/2014/main" id="{60D6983B-B7D4-46EA-AD74-2BE1BC531CE2}"/>
                </a:ext>
              </a:extLst>
            </p:cNvPr>
            <p:cNvSpPr/>
            <p:nvPr userDrawn="1"/>
          </p:nvSpPr>
          <p:spPr>
            <a:xfrm>
              <a:off x="7279181" y="2784559"/>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Rechteck 78">
              <a:extLst>
                <a:ext uri="{FF2B5EF4-FFF2-40B4-BE49-F238E27FC236}">
                  <a16:creationId xmlns:a16="http://schemas.microsoft.com/office/drawing/2014/main" id="{AAB8EFF1-ECEA-4CC8-8521-C175FC1EFDFF}"/>
                </a:ext>
              </a:extLst>
            </p:cNvPr>
            <p:cNvSpPr/>
            <p:nvPr userDrawn="1"/>
          </p:nvSpPr>
          <p:spPr>
            <a:xfrm>
              <a:off x="1016720" y="3186341"/>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Rechteck 81">
              <a:extLst>
                <a:ext uri="{FF2B5EF4-FFF2-40B4-BE49-F238E27FC236}">
                  <a16:creationId xmlns:a16="http://schemas.microsoft.com/office/drawing/2014/main" id="{DCA3A27B-24FA-4E5C-8D4D-4D7162091D57}"/>
                </a:ext>
              </a:extLst>
            </p:cNvPr>
            <p:cNvSpPr/>
            <p:nvPr userDrawn="1"/>
          </p:nvSpPr>
          <p:spPr>
            <a:xfrm>
              <a:off x="4754880" y="3186341"/>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Rechteck 82">
              <a:extLst>
                <a:ext uri="{FF2B5EF4-FFF2-40B4-BE49-F238E27FC236}">
                  <a16:creationId xmlns:a16="http://schemas.microsoft.com/office/drawing/2014/main" id="{EE19E5DD-4E08-4F59-99DB-4ECCEAC22DC7}"/>
                </a:ext>
              </a:extLst>
            </p:cNvPr>
            <p:cNvSpPr/>
            <p:nvPr userDrawn="1"/>
          </p:nvSpPr>
          <p:spPr>
            <a:xfrm>
              <a:off x="6017383" y="3186341"/>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Rechteck 83">
              <a:extLst>
                <a:ext uri="{FF2B5EF4-FFF2-40B4-BE49-F238E27FC236}">
                  <a16:creationId xmlns:a16="http://schemas.microsoft.com/office/drawing/2014/main" id="{3229ABC6-9FDD-4FE3-9328-41CC52075BE5}"/>
                </a:ext>
              </a:extLst>
            </p:cNvPr>
            <p:cNvSpPr/>
            <p:nvPr userDrawn="1"/>
          </p:nvSpPr>
          <p:spPr>
            <a:xfrm>
              <a:off x="7279181" y="3186341"/>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Rechteck 84">
              <a:extLst>
                <a:ext uri="{FF2B5EF4-FFF2-40B4-BE49-F238E27FC236}">
                  <a16:creationId xmlns:a16="http://schemas.microsoft.com/office/drawing/2014/main" id="{9AF9B851-045F-4B04-89F2-0C5848A39D9E}"/>
                </a:ext>
              </a:extLst>
            </p:cNvPr>
            <p:cNvSpPr/>
            <p:nvPr userDrawn="1"/>
          </p:nvSpPr>
          <p:spPr>
            <a:xfrm>
              <a:off x="1016720" y="3588122"/>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Rechteck 85">
              <a:extLst>
                <a:ext uri="{FF2B5EF4-FFF2-40B4-BE49-F238E27FC236}">
                  <a16:creationId xmlns:a16="http://schemas.microsoft.com/office/drawing/2014/main" id="{C4C357CF-FFA3-4EAB-8F59-50FD94A3D713}"/>
                </a:ext>
              </a:extLst>
            </p:cNvPr>
            <p:cNvSpPr/>
            <p:nvPr userDrawn="1"/>
          </p:nvSpPr>
          <p:spPr>
            <a:xfrm>
              <a:off x="4754880" y="3588122"/>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Rechteck 86">
              <a:extLst>
                <a:ext uri="{FF2B5EF4-FFF2-40B4-BE49-F238E27FC236}">
                  <a16:creationId xmlns:a16="http://schemas.microsoft.com/office/drawing/2014/main" id="{A18B96AE-79B2-4D78-8C1F-7B25624F2A61}"/>
                </a:ext>
              </a:extLst>
            </p:cNvPr>
            <p:cNvSpPr/>
            <p:nvPr userDrawn="1"/>
          </p:nvSpPr>
          <p:spPr>
            <a:xfrm>
              <a:off x="6017383" y="3588122"/>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Rechteck 87">
              <a:extLst>
                <a:ext uri="{FF2B5EF4-FFF2-40B4-BE49-F238E27FC236}">
                  <a16:creationId xmlns:a16="http://schemas.microsoft.com/office/drawing/2014/main" id="{EDAB05F9-1E3C-42B3-9519-D716632C3CCE}"/>
                </a:ext>
              </a:extLst>
            </p:cNvPr>
            <p:cNvSpPr/>
            <p:nvPr userDrawn="1"/>
          </p:nvSpPr>
          <p:spPr>
            <a:xfrm>
              <a:off x="7279181" y="3588122"/>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Rechteck 88">
              <a:extLst>
                <a:ext uri="{FF2B5EF4-FFF2-40B4-BE49-F238E27FC236}">
                  <a16:creationId xmlns:a16="http://schemas.microsoft.com/office/drawing/2014/main" id="{8B8F9D4F-7FB7-45E1-AD17-FFEA5FAAC8B4}"/>
                </a:ext>
              </a:extLst>
            </p:cNvPr>
            <p:cNvSpPr/>
            <p:nvPr userDrawn="1"/>
          </p:nvSpPr>
          <p:spPr>
            <a:xfrm>
              <a:off x="1016720" y="3989902"/>
              <a:ext cx="3592362"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Rechteck 89">
              <a:extLst>
                <a:ext uri="{FF2B5EF4-FFF2-40B4-BE49-F238E27FC236}">
                  <a16:creationId xmlns:a16="http://schemas.microsoft.com/office/drawing/2014/main" id="{D812BB9C-34CB-48A6-93D4-D9ABAEED99FE}"/>
                </a:ext>
              </a:extLst>
            </p:cNvPr>
            <p:cNvSpPr/>
            <p:nvPr userDrawn="1"/>
          </p:nvSpPr>
          <p:spPr>
            <a:xfrm>
              <a:off x="4754880" y="3989902"/>
              <a:ext cx="1116705"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Rechteck 90">
              <a:extLst>
                <a:ext uri="{FF2B5EF4-FFF2-40B4-BE49-F238E27FC236}">
                  <a16:creationId xmlns:a16="http://schemas.microsoft.com/office/drawing/2014/main" id="{2E731863-E620-46CE-956F-40A7ECD0EFD8}"/>
                </a:ext>
              </a:extLst>
            </p:cNvPr>
            <p:cNvSpPr/>
            <p:nvPr userDrawn="1"/>
          </p:nvSpPr>
          <p:spPr>
            <a:xfrm>
              <a:off x="6017383" y="3989902"/>
              <a:ext cx="1116000"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Rechteck 91">
              <a:extLst>
                <a:ext uri="{FF2B5EF4-FFF2-40B4-BE49-F238E27FC236}">
                  <a16:creationId xmlns:a16="http://schemas.microsoft.com/office/drawing/2014/main" id="{FC7C8559-6E83-41F7-93E0-0E2B54AFD907}"/>
                </a:ext>
              </a:extLst>
            </p:cNvPr>
            <p:cNvSpPr/>
            <p:nvPr userDrawn="1"/>
          </p:nvSpPr>
          <p:spPr>
            <a:xfrm>
              <a:off x="7279181" y="3989902"/>
              <a:ext cx="1116000"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6" name="Textplatzhalter 5">
            <a:extLst>
              <a:ext uri="{FF2B5EF4-FFF2-40B4-BE49-F238E27FC236}">
                <a16:creationId xmlns:a16="http://schemas.microsoft.com/office/drawing/2014/main" id="{2793670C-67BA-477B-A7FA-B38522FFBDBB}"/>
              </a:ext>
            </a:extLst>
          </p:cNvPr>
          <p:cNvSpPr>
            <a:spLocks noGrp="1"/>
          </p:cNvSpPr>
          <p:nvPr>
            <p:ph type="body" sz="quarter" idx="13" hasCustomPrompt="1"/>
          </p:nvPr>
        </p:nvSpPr>
        <p:spPr>
          <a:xfrm>
            <a:off x="1053819" y="1611177"/>
            <a:ext cx="3503612" cy="307075"/>
          </a:xfrm>
        </p:spPr>
        <p:txBody>
          <a:bodyPr anchor="ctr"/>
          <a:lstStyle>
            <a:lvl1pPr marL="0" indent="0">
              <a:buNone/>
              <a:defRPr sz="1400"/>
            </a:lvl1pPr>
          </a:lstStyle>
          <a:p>
            <a:pPr lvl="0"/>
            <a:r>
              <a:rPr lang="de-DE" sz="1400" dirty="0">
                <a:latin typeface="Trebuchet MS" charset="0"/>
                <a:ea typeface="Trebuchet MS" charset="0"/>
                <a:cs typeface="Trebuchet MS" charset="0"/>
              </a:rPr>
              <a:t>Trebuchet 14</a:t>
            </a:r>
            <a:endParaRPr lang="de-DE" dirty="0"/>
          </a:p>
        </p:txBody>
      </p:sp>
      <p:sp>
        <p:nvSpPr>
          <p:cNvPr id="95" name="Textplatzhalter 5">
            <a:extLst>
              <a:ext uri="{FF2B5EF4-FFF2-40B4-BE49-F238E27FC236}">
                <a16:creationId xmlns:a16="http://schemas.microsoft.com/office/drawing/2014/main" id="{E06BB9BD-2905-45A7-B989-DD78BE73ED0B}"/>
              </a:ext>
            </a:extLst>
          </p:cNvPr>
          <p:cNvSpPr>
            <a:spLocks noGrp="1"/>
          </p:cNvSpPr>
          <p:nvPr>
            <p:ph type="body" sz="quarter" idx="14" hasCustomPrompt="1"/>
          </p:nvPr>
        </p:nvSpPr>
        <p:spPr>
          <a:xfrm>
            <a:off x="1053819" y="2019832"/>
            <a:ext cx="3503612" cy="307075"/>
          </a:xfrm>
        </p:spPr>
        <p:txBody>
          <a:bodyPr anchor="ctr"/>
          <a:lstStyle>
            <a:lvl1pPr marL="0" indent="0">
              <a:buNone/>
              <a:defRPr sz="1100"/>
            </a:lvl1pPr>
          </a:lstStyle>
          <a:p>
            <a:pPr lvl="0"/>
            <a:r>
              <a:rPr lang="de-DE" dirty="0"/>
              <a:t>Ebene 1, Trebuchet 11</a:t>
            </a:r>
          </a:p>
        </p:txBody>
      </p:sp>
      <p:sp>
        <p:nvSpPr>
          <p:cNvPr id="96" name="Textplatzhalter 5">
            <a:extLst>
              <a:ext uri="{FF2B5EF4-FFF2-40B4-BE49-F238E27FC236}">
                <a16:creationId xmlns:a16="http://schemas.microsoft.com/office/drawing/2014/main" id="{C3A9C067-898E-4237-B3E9-7794239385AC}"/>
              </a:ext>
            </a:extLst>
          </p:cNvPr>
          <p:cNvSpPr>
            <a:spLocks noGrp="1"/>
          </p:cNvSpPr>
          <p:nvPr>
            <p:ph type="body" sz="quarter" idx="15" hasCustomPrompt="1"/>
          </p:nvPr>
        </p:nvSpPr>
        <p:spPr>
          <a:xfrm>
            <a:off x="1053819" y="2414868"/>
            <a:ext cx="3503612" cy="307075"/>
          </a:xfrm>
        </p:spPr>
        <p:txBody>
          <a:bodyPr anchor="ctr"/>
          <a:lstStyle>
            <a:lvl1pPr marL="0" indent="0">
              <a:buNone/>
              <a:defRPr sz="1100"/>
            </a:lvl1pPr>
          </a:lstStyle>
          <a:p>
            <a:pPr lvl="0"/>
            <a:r>
              <a:rPr lang="de-DE" dirty="0"/>
              <a:t>Ebene 1, Trebuchet 11</a:t>
            </a:r>
          </a:p>
        </p:txBody>
      </p:sp>
      <p:sp>
        <p:nvSpPr>
          <p:cNvPr id="97" name="Textplatzhalter 5">
            <a:extLst>
              <a:ext uri="{FF2B5EF4-FFF2-40B4-BE49-F238E27FC236}">
                <a16:creationId xmlns:a16="http://schemas.microsoft.com/office/drawing/2014/main" id="{61684927-34FA-4F2D-8B0A-42173D4C630D}"/>
              </a:ext>
            </a:extLst>
          </p:cNvPr>
          <p:cNvSpPr>
            <a:spLocks noGrp="1"/>
          </p:cNvSpPr>
          <p:nvPr>
            <p:ph type="body" sz="quarter" idx="16" hasCustomPrompt="1"/>
          </p:nvPr>
        </p:nvSpPr>
        <p:spPr>
          <a:xfrm>
            <a:off x="1053819" y="2806725"/>
            <a:ext cx="3503612" cy="307075"/>
          </a:xfrm>
        </p:spPr>
        <p:txBody>
          <a:bodyPr anchor="ctr"/>
          <a:lstStyle>
            <a:lvl1pPr marL="0" indent="0">
              <a:buNone/>
              <a:defRPr sz="1100"/>
            </a:lvl1pPr>
          </a:lstStyle>
          <a:p>
            <a:pPr lvl="0"/>
            <a:r>
              <a:rPr lang="de-DE" dirty="0"/>
              <a:t>Ebene 1, Trebuchet 11</a:t>
            </a:r>
          </a:p>
        </p:txBody>
      </p:sp>
      <p:sp>
        <p:nvSpPr>
          <p:cNvPr id="98" name="Textplatzhalter 5">
            <a:extLst>
              <a:ext uri="{FF2B5EF4-FFF2-40B4-BE49-F238E27FC236}">
                <a16:creationId xmlns:a16="http://schemas.microsoft.com/office/drawing/2014/main" id="{175BC4D9-E3D2-4190-A3BC-97C359B07057}"/>
              </a:ext>
            </a:extLst>
          </p:cNvPr>
          <p:cNvSpPr>
            <a:spLocks noGrp="1"/>
          </p:cNvSpPr>
          <p:nvPr>
            <p:ph type="body" sz="quarter" idx="17" hasCustomPrompt="1"/>
          </p:nvPr>
        </p:nvSpPr>
        <p:spPr>
          <a:xfrm>
            <a:off x="1053819" y="3198281"/>
            <a:ext cx="3503612" cy="307075"/>
          </a:xfrm>
        </p:spPr>
        <p:txBody>
          <a:bodyPr anchor="ctr"/>
          <a:lstStyle>
            <a:lvl1pPr marL="0" indent="0">
              <a:buNone/>
              <a:defRPr sz="1100"/>
            </a:lvl1pPr>
          </a:lstStyle>
          <a:p>
            <a:pPr lvl="0"/>
            <a:r>
              <a:rPr lang="de-DE" dirty="0"/>
              <a:t>Ebene 1, Trebuchet 11</a:t>
            </a:r>
          </a:p>
        </p:txBody>
      </p:sp>
      <p:sp>
        <p:nvSpPr>
          <p:cNvPr id="99" name="Textplatzhalter 5">
            <a:extLst>
              <a:ext uri="{FF2B5EF4-FFF2-40B4-BE49-F238E27FC236}">
                <a16:creationId xmlns:a16="http://schemas.microsoft.com/office/drawing/2014/main" id="{D369F843-B3CA-476E-A83F-AC4A1535A9A6}"/>
              </a:ext>
            </a:extLst>
          </p:cNvPr>
          <p:cNvSpPr>
            <a:spLocks noGrp="1"/>
          </p:cNvSpPr>
          <p:nvPr>
            <p:ph type="body" sz="quarter" idx="18" hasCustomPrompt="1"/>
          </p:nvPr>
        </p:nvSpPr>
        <p:spPr>
          <a:xfrm>
            <a:off x="1053819" y="3589837"/>
            <a:ext cx="3503612" cy="307075"/>
          </a:xfrm>
        </p:spPr>
        <p:txBody>
          <a:bodyPr anchor="ctr"/>
          <a:lstStyle>
            <a:lvl1pPr marL="0" indent="0">
              <a:buNone/>
              <a:defRPr sz="1100"/>
            </a:lvl1pPr>
          </a:lstStyle>
          <a:p>
            <a:pPr lvl="0"/>
            <a:r>
              <a:rPr lang="de-DE" dirty="0"/>
              <a:t>Ebene 1, Trebuchet 11</a:t>
            </a:r>
          </a:p>
        </p:txBody>
      </p:sp>
      <p:sp>
        <p:nvSpPr>
          <p:cNvPr id="100" name="Textplatzhalter 5">
            <a:extLst>
              <a:ext uri="{FF2B5EF4-FFF2-40B4-BE49-F238E27FC236}">
                <a16:creationId xmlns:a16="http://schemas.microsoft.com/office/drawing/2014/main" id="{46D2E620-8A49-4542-BCAC-8CB8E7A75694}"/>
              </a:ext>
            </a:extLst>
          </p:cNvPr>
          <p:cNvSpPr>
            <a:spLocks noGrp="1"/>
          </p:cNvSpPr>
          <p:nvPr>
            <p:ph type="body" sz="quarter" idx="19" hasCustomPrompt="1"/>
          </p:nvPr>
        </p:nvSpPr>
        <p:spPr>
          <a:xfrm>
            <a:off x="1053819" y="3981393"/>
            <a:ext cx="3503612" cy="307075"/>
          </a:xfrm>
        </p:spPr>
        <p:txBody>
          <a:bodyPr anchor="ctr"/>
          <a:lstStyle>
            <a:lvl1pPr marL="0" indent="0">
              <a:buNone/>
              <a:defRPr sz="1100"/>
            </a:lvl1pPr>
          </a:lstStyle>
          <a:p>
            <a:pPr lvl="0"/>
            <a:r>
              <a:rPr lang="de-DE" dirty="0"/>
              <a:t>Ebene 1, Trebuchet 11</a:t>
            </a:r>
          </a:p>
        </p:txBody>
      </p:sp>
      <p:sp>
        <p:nvSpPr>
          <p:cNvPr id="101" name="Textplatzhalter 5">
            <a:extLst>
              <a:ext uri="{FF2B5EF4-FFF2-40B4-BE49-F238E27FC236}">
                <a16:creationId xmlns:a16="http://schemas.microsoft.com/office/drawing/2014/main" id="{4106B5D3-9F86-4388-A8AF-6BA856F56048}"/>
              </a:ext>
            </a:extLst>
          </p:cNvPr>
          <p:cNvSpPr>
            <a:spLocks noGrp="1"/>
          </p:cNvSpPr>
          <p:nvPr>
            <p:ph type="body" sz="quarter" idx="20" hasCustomPrompt="1"/>
          </p:nvPr>
        </p:nvSpPr>
        <p:spPr>
          <a:xfrm>
            <a:off x="4756736" y="1611177"/>
            <a:ext cx="1116000" cy="307075"/>
          </a:xfrm>
        </p:spPr>
        <p:txBody>
          <a:bodyPr anchor="ctr"/>
          <a:lstStyle>
            <a:lvl1pPr marL="0" indent="0">
              <a:buNone/>
              <a:defRPr sz="1400"/>
            </a:lvl1pPr>
          </a:lstStyle>
          <a:p>
            <a:pPr lvl="0"/>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102" name="Textplatzhalter 5">
            <a:extLst>
              <a:ext uri="{FF2B5EF4-FFF2-40B4-BE49-F238E27FC236}">
                <a16:creationId xmlns:a16="http://schemas.microsoft.com/office/drawing/2014/main" id="{CDB49DF9-114B-45EF-9978-489B3CB5D330}"/>
              </a:ext>
            </a:extLst>
          </p:cNvPr>
          <p:cNvSpPr>
            <a:spLocks noGrp="1"/>
          </p:cNvSpPr>
          <p:nvPr>
            <p:ph type="body" sz="quarter" idx="21" hasCustomPrompt="1"/>
          </p:nvPr>
        </p:nvSpPr>
        <p:spPr>
          <a:xfrm>
            <a:off x="4756736" y="2019832"/>
            <a:ext cx="1116000" cy="307075"/>
          </a:xfrm>
        </p:spPr>
        <p:txBody>
          <a:bodyPr anchor="ctr"/>
          <a:lstStyle>
            <a:lvl1pPr marL="0" indent="0">
              <a:buNone/>
              <a:defRPr sz="1100"/>
            </a:lvl1pPr>
          </a:lstStyle>
          <a:p>
            <a:pPr lvl="0"/>
            <a:r>
              <a:rPr lang="de-DE" dirty="0"/>
              <a:t>Ebene 1</a:t>
            </a:r>
          </a:p>
        </p:txBody>
      </p:sp>
      <p:sp>
        <p:nvSpPr>
          <p:cNvPr id="103" name="Textplatzhalter 5">
            <a:extLst>
              <a:ext uri="{FF2B5EF4-FFF2-40B4-BE49-F238E27FC236}">
                <a16:creationId xmlns:a16="http://schemas.microsoft.com/office/drawing/2014/main" id="{4C32DC5B-E76F-4733-A8C0-6864FEFFD76E}"/>
              </a:ext>
            </a:extLst>
          </p:cNvPr>
          <p:cNvSpPr>
            <a:spLocks noGrp="1"/>
          </p:cNvSpPr>
          <p:nvPr>
            <p:ph type="body" sz="quarter" idx="22" hasCustomPrompt="1"/>
          </p:nvPr>
        </p:nvSpPr>
        <p:spPr>
          <a:xfrm>
            <a:off x="4756736" y="2414868"/>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04" name="Textplatzhalter 5">
            <a:extLst>
              <a:ext uri="{FF2B5EF4-FFF2-40B4-BE49-F238E27FC236}">
                <a16:creationId xmlns:a16="http://schemas.microsoft.com/office/drawing/2014/main" id="{3D093EBB-036B-460B-B377-C21FBD144F6D}"/>
              </a:ext>
            </a:extLst>
          </p:cNvPr>
          <p:cNvSpPr>
            <a:spLocks noGrp="1"/>
          </p:cNvSpPr>
          <p:nvPr>
            <p:ph type="body" sz="quarter" idx="23" hasCustomPrompt="1"/>
          </p:nvPr>
        </p:nvSpPr>
        <p:spPr>
          <a:xfrm>
            <a:off x="4756736" y="2806725"/>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05" name="Textplatzhalter 5">
            <a:extLst>
              <a:ext uri="{FF2B5EF4-FFF2-40B4-BE49-F238E27FC236}">
                <a16:creationId xmlns:a16="http://schemas.microsoft.com/office/drawing/2014/main" id="{E4814764-4D60-452F-AFB5-317B2472AD90}"/>
              </a:ext>
            </a:extLst>
          </p:cNvPr>
          <p:cNvSpPr>
            <a:spLocks noGrp="1"/>
          </p:cNvSpPr>
          <p:nvPr>
            <p:ph type="body" sz="quarter" idx="24" hasCustomPrompt="1"/>
          </p:nvPr>
        </p:nvSpPr>
        <p:spPr>
          <a:xfrm>
            <a:off x="4756736" y="3198281"/>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06" name="Textplatzhalter 5">
            <a:extLst>
              <a:ext uri="{FF2B5EF4-FFF2-40B4-BE49-F238E27FC236}">
                <a16:creationId xmlns:a16="http://schemas.microsoft.com/office/drawing/2014/main" id="{478BB09E-648B-4315-A74E-7C29D2601AFC}"/>
              </a:ext>
            </a:extLst>
          </p:cNvPr>
          <p:cNvSpPr>
            <a:spLocks noGrp="1"/>
          </p:cNvSpPr>
          <p:nvPr>
            <p:ph type="body" sz="quarter" idx="25" hasCustomPrompt="1"/>
          </p:nvPr>
        </p:nvSpPr>
        <p:spPr>
          <a:xfrm>
            <a:off x="4756736" y="3589837"/>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07" name="Textplatzhalter 5">
            <a:extLst>
              <a:ext uri="{FF2B5EF4-FFF2-40B4-BE49-F238E27FC236}">
                <a16:creationId xmlns:a16="http://schemas.microsoft.com/office/drawing/2014/main" id="{050CFD61-C864-4499-9478-172CBBC3101A}"/>
              </a:ext>
            </a:extLst>
          </p:cNvPr>
          <p:cNvSpPr>
            <a:spLocks noGrp="1"/>
          </p:cNvSpPr>
          <p:nvPr>
            <p:ph type="body" sz="quarter" idx="26" hasCustomPrompt="1"/>
          </p:nvPr>
        </p:nvSpPr>
        <p:spPr>
          <a:xfrm>
            <a:off x="4756736" y="3981393"/>
            <a:ext cx="1116000" cy="307075"/>
          </a:xfrm>
        </p:spPr>
        <p:txBody>
          <a:bodyPr anchor="ctr"/>
          <a:lstStyle>
            <a:lvl1pPr marL="0" indent="0">
              <a:buNone/>
              <a:defRPr sz="1100"/>
            </a:lvl1pPr>
          </a:lstStyle>
          <a:p>
            <a:pPr lvl="0"/>
            <a:r>
              <a:rPr lang="de-DE" dirty="0"/>
              <a:t>Ebene 1</a:t>
            </a:r>
          </a:p>
        </p:txBody>
      </p:sp>
      <p:sp>
        <p:nvSpPr>
          <p:cNvPr id="129" name="Textplatzhalter 5">
            <a:extLst>
              <a:ext uri="{FF2B5EF4-FFF2-40B4-BE49-F238E27FC236}">
                <a16:creationId xmlns:a16="http://schemas.microsoft.com/office/drawing/2014/main" id="{63299BA4-C306-4895-9EEB-489C30E7E91C}"/>
              </a:ext>
            </a:extLst>
          </p:cNvPr>
          <p:cNvSpPr>
            <a:spLocks noGrp="1"/>
          </p:cNvSpPr>
          <p:nvPr>
            <p:ph type="body" sz="quarter" idx="27" hasCustomPrompt="1"/>
          </p:nvPr>
        </p:nvSpPr>
        <p:spPr>
          <a:xfrm>
            <a:off x="6015527" y="1603941"/>
            <a:ext cx="1116000" cy="307075"/>
          </a:xfrm>
        </p:spPr>
        <p:txBody>
          <a:bodyPr anchor="ctr"/>
          <a:lstStyle>
            <a:lvl1pPr marL="0" indent="0">
              <a:buNone/>
              <a:defRPr sz="1400"/>
            </a:lvl1pPr>
          </a:lstStyle>
          <a:p>
            <a:pPr lvl="0"/>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130" name="Textplatzhalter 5">
            <a:extLst>
              <a:ext uri="{FF2B5EF4-FFF2-40B4-BE49-F238E27FC236}">
                <a16:creationId xmlns:a16="http://schemas.microsoft.com/office/drawing/2014/main" id="{ED52632B-F66B-4396-9B15-55C7D28BA8FC}"/>
              </a:ext>
            </a:extLst>
          </p:cNvPr>
          <p:cNvSpPr>
            <a:spLocks noGrp="1"/>
          </p:cNvSpPr>
          <p:nvPr>
            <p:ph type="body" sz="quarter" idx="28" hasCustomPrompt="1"/>
          </p:nvPr>
        </p:nvSpPr>
        <p:spPr>
          <a:xfrm>
            <a:off x="6015527" y="2012596"/>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1" name="Textplatzhalter 5">
            <a:extLst>
              <a:ext uri="{FF2B5EF4-FFF2-40B4-BE49-F238E27FC236}">
                <a16:creationId xmlns:a16="http://schemas.microsoft.com/office/drawing/2014/main" id="{F3F03F11-773E-432E-BED6-FE0E06816D03}"/>
              </a:ext>
            </a:extLst>
          </p:cNvPr>
          <p:cNvSpPr>
            <a:spLocks noGrp="1"/>
          </p:cNvSpPr>
          <p:nvPr>
            <p:ph type="body" sz="quarter" idx="29" hasCustomPrompt="1"/>
          </p:nvPr>
        </p:nvSpPr>
        <p:spPr>
          <a:xfrm>
            <a:off x="6015527" y="2407632"/>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2" name="Textplatzhalter 5">
            <a:extLst>
              <a:ext uri="{FF2B5EF4-FFF2-40B4-BE49-F238E27FC236}">
                <a16:creationId xmlns:a16="http://schemas.microsoft.com/office/drawing/2014/main" id="{671E8530-D21B-4FBA-97BD-F89BBF95D74E}"/>
              </a:ext>
            </a:extLst>
          </p:cNvPr>
          <p:cNvSpPr>
            <a:spLocks noGrp="1"/>
          </p:cNvSpPr>
          <p:nvPr>
            <p:ph type="body" sz="quarter" idx="30" hasCustomPrompt="1"/>
          </p:nvPr>
        </p:nvSpPr>
        <p:spPr>
          <a:xfrm>
            <a:off x="6015527" y="2799489"/>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3" name="Textplatzhalter 5">
            <a:extLst>
              <a:ext uri="{FF2B5EF4-FFF2-40B4-BE49-F238E27FC236}">
                <a16:creationId xmlns:a16="http://schemas.microsoft.com/office/drawing/2014/main" id="{C6FB5AB2-2817-40ED-AA5F-3B81A0634C3E}"/>
              </a:ext>
            </a:extLst>
          </p:cNvPr>
          <p:cNvSpPr>
            <a:spLocks noGrp="1"/>
          </p:cNvSpPr>
          <p:nvPr>
            <p:ph type="body" sz="quarter" idx="31" hasCustomPrompt="1"/>
          </p:nvPr>
        </p:nvSpPr>
        <p:spPr>
          <a:xfrm>
            <a:off x="6015527" y="3191045"/>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4" name="Textplatzhalter 5">
            <a:extLst>
              <a:ext uri="{FF2B5EF4-FFF2-40B4-BE49-F238E27FC236}">
                <a16:creationId xmlns:a16="http://schemas.microsoft.com/office/drawing/2014/main" id="{C6C2115A-A2AB-4075-BE36-D1D6A6A91BD4}"/>
              </a:ext>
            </a:extLst>
          </p:cNvPr>
          <p:cNvSpPr>
            <a:spLocks noGrp="1"/>
          </p:cNvSpPr>
          <p:nvPr>
            <p:ph type="body" sz="quarter" idx="32" hasCustomPrompt="1"/>
          </p:nvPr>
        </p:nvSpPr>
        <p:spPr>
          <a:xfrm>
            <a:off x="6015527" y="3582601"/>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5" name="Textplatzhalter 5">
            <a:extLst>
              <a:ext uri="{FF2B5EF4-FFF2-40B4-BE49-F238E27FC236}">
                <a16:creationId xmlns:a16="http://schemas.microsoft.com/office/drawing/2014/main" id="{3F67B9C3-74E9-4B6A-BF9B-7C4B15C131CA}"/>
              </a:ext>
            </a:extLst>
          </p:cNvPr>
          <p:cNvSpPr>
            <a:spLocks noGrp="1"/>
          </p:cNvSpPr>
          <p:nvPr>
            <p:ph type="body" sz="quarter" idx="33" hasCustomPrompt="1"/>
          </p:nvPr>
        </p:nvSpPr>
        <p:spPr>
          <a:xfrm>
            <a:off x="6015527" y="3974157"/>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6" name="Textplatzhalter 5">
            <a:extLst>
              <a:ext uri="{FF2B5EF4-FFF2-40B4-BE49-F238E27FC236}">
                <a16:creationId xmlns:a16="http://schemas.microsoft.com/office/drawing/2014/main" id="{24EBBA2A-17BE-4F57-A3EA-B769BA0A76F6}"/>
              </a:ext>
            </a:extLst>
          </p:cNvPr>
          <p:cNvSpPr>
            <a:spLocks noGrp="1"/>
          </p:cNvSpPr>
          <p:nvPr>
            <p:ph type="body" sz="quarter" idx="34" hasCustomPrompt="1"/>
          </p:nvPr>
        </p:nvSpPr>
        <p:spPr>
          <a:xfrm>
            <a:off x="7274318" y="1603941"/>
            <a:ext cx="1116000" cy="307075"/>
          </a:xfrm>
        </p:spPr>
        <p:txBody>
          <a:bodyPr anchor="ctr"/>
          <a:lstStyle>
            <a:lvl1pPr marL="0" indent="0">
              <a:buNone/>
              <a:defRPr sz="1400"/>
            </a:lvl1pPr>
          </a:lstStyle>
          <a:p>
            <a:pPr lvl="0"/>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137" name="Textplatzhalter 5">
            <a:extLst>
              <a:ext uri="{FF2B5EF4-FFF2-40B4-BE49-F238E27FC236}">
                <a16:creationId xmlns:a16="http://schemas.microsoft.com/office/drawing/2014/main" id="{BD680DBC-665D-4A94-A510-2C7C8F839BE4}"/>
              </a:ext>
            </a:extLst>
          </p:cNvPr>
          <p:cNvSpPr>
            <a:spLocks noGrp="1"/>
          </p:cNvSpPr>
          <p:nvPr>
            <p:ph type="body" sz="quarter" idx="35" hasCustomPrompt="1"/>
          </p:nvPr>
        </p:nvSpPr>
        <p:spPr>
          <a:xfrm>
            <a:off x="7274318" y="2012596"/>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38" name="Textplatzhalter 5">
            <a:extLst>
              <a:ext uri="{FF2B5EF4-FFF2-40B4-BE49-F238E27FC236}">
                <a16:creationId xmlns:a16="http://schemas.microsoft.com/office/drawing/2014/main" id="{68B765CE-8706-4EAF-B8F6-9220BAEE8EE5}"/>
              </a:ext>
            </a:extLst>
          </p:cNvPr>
          <p:cNvSpPr>
            <a:spLocks noGrp="1"/>
          </p:cNvSpPr>
          <p:nvPr>
            <p:ph type="body" sz="quarter" idx="36" hasCustomPrompt="1"/>
          </p:nvPr>
        </p:nvSpPr>
        <p:spPr>
          <a:xfrm>
            <a:off x="7274318" y="2407632"/>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39" name="Textplatzhalter 5">
            <a:extLst>
              <a:ext uri="{FF2B5EF4-FFF2-40B4-BE49-F238E27FC236}">
                <a16:creationId xmlns:a16="http://schemas.microsoft.com/office/drawing/2014/main" id="{399E5C65-ED2B-4A0C-9ECC-B4AFD1899674}"/>
              </a:ext>
            </a:extLst>
          </p:cNvPr>
          <p:cNvSpPr>
            <a:spLocks noGrp="1"/>
          </p:cNvSpPr>
          <p:nvPr>
            <p:ph type="body" sz="quarter" idx="37" hasCustomPrompt="1"/>
          </p:nvPr>
        </p:nvSpPr>
        <p:spPr>
          <a:xfrm>
            <a:off x="7274318" y="2799489"/>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40" name="Textplatzhalter 5">
            <a:extLst>
              <a:ext uri="{FF2B5EF4-FFF2-40B4-BE49-F238E27FC236}">
                <a16:creationId xmlns:a16="http://schemas.microsoft.com/office/drawing/2014/main" id="{F0EE0331-9A6E-489E-B06E-7A3CEF1FC4C0}"/>
              </a:ext>
            </a:extLst>
          </p:cNvPr>
          <p:cNvSpPr>
            <a:spLocks noGrp="1"/>
          </p:cNvSpPr>
          <p:nvPr>
            <p:ph type="body" sz="quarter" idx="38" hasCustomPrompt="1"/>
          </p:nvPr>
        </p:nvSpPr>
        <p:spPr>
          <a:xfrm>
            <a:off x="7274318" y="3191045"/>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41" name="Textplatzhalter 5">
            <a:extLst>
              <a:ext uri="{FF2B5EF4-FFF2-40B4-BE49-F238E27FC236}">
                <a16:creationId xmlns:a16="http://schemas.microsoft.com/office/drawing/2014/main" id="{91AE0FA0-A2A7-49BB-9205-F151AD39644B}"/>
              </a:ext>
            </a:extLst>
          </p:cNvPr>
          <p:cNvSpPr>
            <a:spLocks noGrp="1"/>
          </p:cNvSpPr>
          <p:nvPr>
            <p:ph type="body" sz="quarter" idx="39" hasCustomPrompt="1"/>
          </p:nvPr>
        </p:nvSpPr>
        <p:spPr>
          <a:xfrm>
            <a:off x="7274318" y="3582601"/>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42" name="Textplatzhalter 5">
            <a:extLst>
              <a:ext uri="{FF2B5EF4-FFF2-40B4-BE49-F238E27FC236}">
                <a16:creationId xmlns:a16="http://schemas.microsoft.com/office/drawing/2014/main" id="{CABD16FC-AF53-42A7-81BC-1175F35D78E5}"/>
              </a:ext>
            </a:extLst>
          </p:cNvPr>
          <p:cNvSpPr>
            <a:spLocks noGrp="1"/>
          </p:cNvSpPr>
          <p:nvPr>
            <p:ph type="body" sz="quarter" idx="40" hasCustomPrompt="1"/>
          </p:nvPr>
        </p:nvSpPr>
        <p:spPr>
          <a:xfrm>
            <a:off x="7274318" y="3974157"/>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64" name="Bildplatzhalter 2">
            <a:extLst>
              <a:ext uri="{FF2B5EF4-FFF2-40B4-BE49-F238E27FC236}">
                <a16:creationId xmlns:a16="http://schemas.microsoft.com/office/drawing/2014/main" id="{1604E75B-B9F1-48FD-BE4D-B7CEF62FEA0D}"/>
              </a:ext>
            </a:extLst>
          </p:cNvPr>
          <p:cNvSpPr>
            <a:spLocks noGrp="1"/>
          </p:cNvSpPr>
          <p:nvPr>
            <p:ph type="pic" sz="quarter" idx="41"/>
          </p:nvPr>
        </p:nvSpPr>
        <p:spPr>
          <a:xfrm>
            <a:off x="4730400" y="0"/>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67" name="Textplatzhalter 11">
            <a:extLst>
              <a:ext uri="{FF2B5EF4-FFF2-40B4-BE49-F238E27FC236}">
                <a16:creationId xmlns:a16="http://schemas.microsoft.com/office/drawing/2014/main" id="{2A7DE03B-46EF-47CA-899C-E786C249DB79}"/>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70" name="Textplatzhalter 11">
            <a:extLst>
              <a:ext uri="{FF2B5EF4-FFF2-40B4-BE49-F238E27FC236}">
                <a16:creationId xmlns:a16="http://schemas.microsoft.com/office/drawing/2014/main" id="{6597E188-07A9-41C2-B13E-9A41070898E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80" name="Bildplatzhalter 14">
            <a:extLst>
              <a:ext uri="{FF2B5EF4-FFF2-40B4-BE49-F238E27FC236}">
                <a16:creationId xmlns:a16="http://schemas.microsoft.com/office/drawing/2014/main" id="{EAB5BB5E-B452-DF41-BFB9-E2F5B9D6F3FE}"/>
              </a:ext>
            </a:extLst>
          </p:cNvPr>
          <p:cNvSpPr>
            <a:spLocks noGrp="1"/>
          </p:cNvSpPr>
          <p:nvPr>
            <p:ph type="pic" sz="quarter" idx="4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93" name="Bildplatzhalter 14">
            <a:extLst>
              <a:ext uri="{FF2B5EF4-FFF2-40B4-BE49-F238E27FC236}">
                <a16:creationId xmlns:a16="http://schemas.microsoft.com/office/drawing/2014/main" id="{5A44675F-C8FD-DA41-9F27-BC0A98EB72D5}"/>
              </a:ext>
            </a:extLst>
          </p:cNvPr>
          <p:cNvSpPr>
            <a:spLocks noGrp="1"/>
          </p:cNvSpPr>
          <p:nvPr>
            <p:ph type="pic" sz="quarter" idx="43"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94" name="Foliennummernplatzhalter 1">
            <a:extLst>
              <a:ext uri="{FF2B5EF4-FFF2-40B4-BE49-F238E27FC236}">
                <a16:creationId xmlns:a16="http://schemas.microsoft.com/office/drawing/2014/main" id="{0CA3979C-99EE-204D-B1FB-F472CD9F7938}"/>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81" name="Textplatzhalter 2">
            <a:extLst>
              <a:ext uri="{FF2B5EF4-FFF2-40B4-BE49-F238E27FC236}">
                <a16:creationId xmlns:a16="http://schemas.microsoft.com/office/drawing/2014/main" id="{C7D9D2EB-C7F6-5646-8C65-B7465F499995}"/>
              </a:ext>
            </a:extLst>
          </p:cNvPr>
          <p:cNvSpPr>
            <a:spLocks noGrp="1"/>
          </p:cNvSpPr>
          <p:nvPr>
            <p:ph type="body" sz="quarter" idx="4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809103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dell 2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887014" y="2057983"/>
            <a:ext cx="3593373"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47133" y="1325101"/>
            <a:ext cx="4439920" cy="300641"/>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885317" y="2413226"/>
            <a:ext cx="359676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67093" y="1632283"/>
            <a:ext cx="0" cy="2379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666856" y="1870188"/>
            <a:ext cx="3800475"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2680980" y="1870188"/>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6453780" y="1870188"/>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06245" y="1346834"/>
            <a:ext cx="4321696"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15904" y="2082933"/>
            <a:ext cx="3535592"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4" name="Rechteck 43">
            <a:extLst>
              <a:ext uri="{FF2B5EF4-FFF2-40B4-BE49-F238E27FC236}">
                <a16:creationId xmlns:a16="http://schemas.microsoft.com/office/drawing/2014/main" id="{3C0CA4EB-6CAB-455E-972A-AE9A597920E6}"/>
              </a:ext>
            </a:extLst>
          </p:cNvPr>
          <p:cNvSpPr/>
          <p:nvPr userDrawn="1"/>
        </p:nvSpPr>
        <p:spPr>
          <a:xfrm>
            <a:off x="4659814" y="2057983"/>
            <a:ext cx="3593373"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a:extLst>
              <a:ext uri="{FF2B5EF4-FFF2-40B4-BE49-F238E27FC236}">
                <a16:creationId xmlns:a16="http://schemas.microsoft.com/office/drawing/2014/main" id="{A21C481C-E74E-499C-B697-F89113A9B80F}"/>
              </a:ext>
            </a:extLst>
          </p:cNvPr>
          <p:cNvSpPr/>
          <p:nvPr userDrawn="1"/>
        </p:nvSpPr>
        <p:spPr>
          <a:xfrm>
            <a:off x="4658117" y="2413226"/>
            <a:ext cx="359676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Textplatzhalter 3">
            <a:extLst>
              <a:ext uri="{FF2B5EF4-FFF2-40B4-BE49-F238E27FC236}">
                <a16:creationId xmlns:a16="http://schemas.microsoft.com/office/drawing/2014/main" id="{2FBD97E8-A5F5-4448-BA3B-CA3162D59DD8}"/>
              </a:ext>
            </a:extLst>
          </p:cNvPr>
          <p:cNvSpPr>
            <a:spLocks noGrp="1"/>
          </p:cNvSpPr>
          <p:nvPr>
            <p:ph type="body" sz="quarter" idx="20" hasCustomPrompt="1"/>
          </p:nvPr>
        </p:nvSpPr>
        <p:spPr>
          <a:xfrm>
            <a:off x="4688704" y="2082933"/>
            <a:ext cx="3535592"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20" name="Bildplatzhalter 2">
            <a:extLst>
              <a:ext uri="{FF2B5EF4-FFF2-40B4-BE49-F238E27FC236}">
                <a16:creationId xmlns:a16="http://schemas.microsoft.com/office/drawing/2014/main" id="{FA5581BB-7B80-4959-BCCD-A05A58E3757E}"/>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F9E062CE-16CF-412E-A675-9C9839DCD155}"/>
              </a:ext>
            </a:extLst>
          </p:cNvPr>
          <p:cNvSpPr>
            <a:spLocks noGrp="1"/>
          </p:cNvSpPr>
          <p:nvPr>
            <p:ph type="body" sz="quarter" idx="22" hasCustomPrompt="1"/>
          </p:nvPr>
        </p:nvSpPr>
        <p:spPr>
          <a:xfrm>
            <a:off x="4685362" y="2433749"/>
            <a:ext cx="3563938" cy="1630363"/>
          </a:xfrm>
        </p:spPr>
        <p:txBody>
          <a:bodyPr/>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a:t>
            </a:r>
          </a:p>
        </p:txBody>
      </p:sp>
      <p:sp>
        <p:nvSpPr>
          <p:cNvPr id="23" name="Textplatzhalter 2">
            <a:extLst>
              <a:ext uri="{FF2B5EF4-FFF2-40B4-BE49-F238E27FC236}">
                <a16:creationId xmlns:a16="http://schemas.microsoft.com/office/drawing/2014/main" id="{9B316548-1A24-46BB-9B96-E4AA71219589}"/>
              </a:ext>
            </a:extLst>
          </p:cNvPr>
          <p:cNvSpPr>
            <a:spLocks noGrp="1"/>
          </p:cNvSpPr>
          <p:nvPr>
            <p:ph type="body" sz="quarter" idx="23" hasCustomPrompt="1"/>
          </p:nvPr>
        </p:nvSpPr>
        <p:spPr>
          <a:xfrm>
            <a:off x="915904" y="2427609"/>
            <a:ext cx="3563938" cy="1630363"/>
          </a:xfrm>
        </p:spPr>
        <p:txBody>
          <a:bodyPr/>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a:t>
            </a:r>
          </a:p>
        </p:txBody>
      </p:sp>
      <p:sp>
        <p:nvSpPr>
          <p:cNvPr id="24" name="Textplatzhalter 11">
            <a:extLst>
              <a:ext uri="{FF2B5EF4-FFF2-40B4-BE49-F238E27FC236}">
                <a16:creationId xmlns:a16="http://schemas.microsoft.com/office/drawing/2014/main" id="{F6916B5F-50B4-42BB-A4D7-81C197CC3E4E}"/>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D46C610E-8D9A-4286-A0CC-E3483778D3F2}"/>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1" name="Bildplatzhalter 14">
            <a:extLst>
              <a:ext uri="{FF2B5EF4-FFF2-40B4-BE49-F238E27FC236}">
                <a16:creationId xmlns:a16="http://schemas.microsoft.com/office/drawing/2014/main" id="{EAF5FF97-2296-EF43-8B8A-0060BF46609A}"/>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7" name="Bildplatzhalter 14">
            <a:extLst>
              <a:ext uri="{FF2B5EF4-FFF2-40B4-BE49-F238E27FC236}">
                <a16:creationId xmlns:a16="http://schemas.microsoft.com/office/drawing/2014/main" id="{F394A391-CF69-2049-955F-B7D5AA9315D1}"/>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28" name="Foliennummernplatzhalter 1">
            <a:extLst>
              <a:ext uri="{FF2B5EF4-FFF2-40B4-BE49-F238E27FC236}">
                <a16:creationId xmlns:a16="http://schemas.microsoft.com/office/drawing/2014/main" id="{A6F27D37-0D68-EE4F-9996-8A8C49BE7760}"/>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6" name="Textplatzhalter 2">
            <a:extLst>
              <a:ext uri="{FF2B5EF4-FFF2-40B4-BE49-F238E27FC236}">
                <a16:creationId xmlns:a16="http://schemas.microsoft.com/office/drawing/2014/main" id="{6C77AF77-9E95-9F41-B845-8560C7D96FF1}"/>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1040853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dell 3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904427" y="2057983"/>
            <a:ext cx="23256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05796" y="1342600"/>
            <a:ext cx="4439920" cy="300641"/>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904498" y="2416295"/>
            <a:ext cx="2325459"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25756" y="1649782"/>
            <a:ext cx="0" cy="2379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059385" y="1887687"/>
            <a:ext cx="4932742"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2059385"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4523290" y="1887687"/>
            <a:ext cx="4933"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Gerade Verbindung 62">
            <a:extLst>
              <a:ext uri="{FF2B5EF4-FFF2-40B4-BE49-F238E27FC236}">
                <a16:creationId xmlns:a16="http://schemas.microsoft.com/office/drawing/2014/main" id="{CA81676C-419C-4FCC-9AA0-108D84E35316}"/>
              </a:ext>
            </a:extLst>
          </p:cNvPr>
          <p:cNvCxnSpPr/>
          <p:nvPr userDrawn="1"/>
        </p:nvCxnSpPr>
        <p:spPr>
          <a:xfrm>
            <a:off x="6992127" y="1887686"/>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364908" y="1364333"/>
            <a:ext cx="4321696"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44860" y="2082933"/>
            <a:ext cx="2244735" cy="257175"/>
          </a:xfrm>
          <a:noFill/>
        </p:spPr>
        <p:txBody>
          <a:bodyPr anchor="ctr"/>
          <a:lstStyle>
            <a:lvl1pPr marL="0" indent="0" algn="ctr">
              <a:buNone/>
              <a:defRPr lang="de-AT" sz="16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37653"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41" name="Rechteck 40">
            <a:extLst>
              <a:ext uri="{FF2B5EF4-FFF2-40B4-BE49-F238E27FC236}">
                <a16:creationId xmlns:a16="http://schemas.microsoft.com/office/drawing/2014/main" id="{274CED72-1432-4673-B469-B6990A1C85AC}"/>
              </a:ext>
            </a:extLst>
          </p:cNvPr>
          <p:cNvSpPr/>
          <p:nvPr userDrawn="1"/>
        </p:nvSpPr>
        <p:spPr>
          <a:xfrm>
            <a:off x="3363027" y="2057983"/>
            <a:ext cx="23256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12A94BBB-5700-4CE2-86CF-755BBFFB39BD}"/>
              </a:ext>
            </a:extLst>
          </p:cNvPr>
          <p:cNvSpPr/>
          <p:nvPr userDrawn="1"/>
        </p:nvSpPr>
        <p:spPr>
          <a:xfrm>
            <a:off x="3363027" y="2416295"/>
            <a:ext cx="2325459"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Textplatzhalter 3">
            <a:extLst>
              <a:ext uri="{FF2B5EF4-FFF2-40B4-BE49-F238E27FC236}">
                <a16:creationId xmlns:a16="http://schemas.microsoft.com/office/drawing/2014/main" id="{3E754225-5B20-49A7-84F2-70B5AD464E9A}"/>
              </a:ext>
            </a:extLst>
          </p:cNvPr>
          <p:cNvSpPr>
            <a:spLocks noGrp="1"/>
          </p:cNvSpPr>
          <p:nvPr>
            <p:ph type="body" sz="quarter" idx="32" hasCustomPrompt="1"/>
          </p:nvPr>
        </p:nvSpPr>
        <p:spPr>
          <a:xfrm>
            <a:off x="3403389" y="2082933"/>
            <a:ext cx="2244735" cy="257175"/>
          </a:xfrm>
          <a:noFill/>
        </p:spPr>
        <p:txBody>
          <a:bodyPr anchor="ctr"/>
          <a:lstStyle>
            <a:lvl1pPr marL="0" indent="0" algn="ctr">
              <a:buNone/>
              <a:defRPr lang="de-AT" sz="16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53" name="Textplatzhalter 2">
            <a:extLst>
              <a:ext uri="{FF2B5EF4-FFF2-40B4-BE49-F238E27FC236}">
                <a16:creationId xmlns:a16="http://schemas.microsoft.com/office/drawing/2014/main" id="{550BF6DD-D353-40B7-96F9-15533C285EC8}"/>
              </a:ext>
            </a:extLst>
          </p:cNvPr>
          <p:cNvSpPr>
            <a:spLocks noGrp="1"/>
          </p:cNvSpPr>
          <p:nvPr>
            <p:ph type="body" sz="quarter" idx="33" hasCustomPrompt="1"/>
          </p:nvPr>
        </p:nvSpPr>
        <p:spPr>
          <a:xfrm>
            <a:off x="3396182"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54" name="Rechteck 53">
            <a:extLst>
              <a:ext uri="{FF2B5EF4-FFF2-40B4-BE49-F238E27FC236}">
                <a16:creationId xmlns:a16="http://schemas.microsoft.com/office/drawing/2014/main" id="{433B581F-7195-4F54-84C2-591CCF4DBCF5}"/>
              </a:ext>
            </a:extLst>
          </p:cNvPr>
          <p:cNvSpPr/>
          <p:nvPr userDrawn="1"/>
        </p:nvSpPr>
        <p:spPr>
          <a:xfrm>
            <a:off x="5832118" y="2057983"/>
            <a:ext cx="23256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a:extLst>
              <a:ext uri="{FF2B5EF4-FFF2-40B4-BE49-F238E27FC236}">
                <a16:creationId xmlns:a16="http://schemas.microsoft.com/office/drawing/2014/main" id="{546EEB65-085B-418B-8EFD-C7D7E173648B}"/>
              </a:ext>
            </a:extLst>
          </p:cNvPr>
          <p:cNvSpPr/>
          <p:nvPr userDrawn="1"/>
        </p:nvSpPr>
        <p:spPr>
          <a:xfrm>
            <a:off x="5832118" y="2416295"/>
            <a:ext cx="2325459"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platzhalter 3">
            <a:extLst>
              <a:ext uri="{FF2B5EF4-FFF2-40B4-BE49-F238E27FC236}">
                <a16:creationId xmlns:a16="http://schemas.microsoft.com/office/drawing/2014/main" id="{85DA6658-BC47-4720-AF43-00C3AB3C52AE}"/>
              </a:ext>
            </a:extLst>
          </p:cNvPr>
          <p:cNvSpPr>
            <a:spLocks noGrp="1"/>
          </p:cNvSpPr>
          <p:nvPr>
            <p:ph type="body" sz="quarter" idx="34" hasCustomPrompt="1"/>
          </p:nvPr>
        </p:nvSpPr>
        <p:spPr>
          <a:xfrm>
            <a:off x="5872480" y="2082933"/>
            <a:ext cx="2244735" cy="257175"/>
          </a:xfrm>
          <a:noFill/>
        </p:spPr>
        <p:txBody>
          <a:bodyPr anchor="ctr"/>
          <a:lstStyle>
            <a:lvl1pPr marL="0" indent="0" algn="ctr">
              <a:buNone/>
              <a:defRPr lang="de-AT" sz="16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58" name="Textplatzhalter 2">
            <a:extLst>
              <a:ext uri="{FF2B5EF4-FFF2-40B4-BE49-F238E27FC236}">
                <a16:creationId xmlns:a16="http://schemas.microsoft.com/office/drawing/2014/main" id="{EBB8CCD6-E0DD-475D-9493-18562154456C}"/>
              </a:ext>
            </a:extLst>
          </p:cNvPr>
          <p:cNvSpPr>
            <a:spLocks noGrp="1"/>
          </p:cNvSpPr>
          <p:nvPr>
            <p:ph type="body" sz="quarter" idx="35" hasCustomPrompt="1"/>
          </p:nvPr>
        </p:nvSpPr>
        <p:spPr>
          <a:xfrm>
            <a:off x="5865273"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28" name="Bildplatzhalter 14">
            <a:extLst>
              <a:ext uri="{FF2B5EF4-FFF2-40B4-BE49-F238E27FC236}">
                <a16:creationId xmlns:a16="http://schemas.microsoft.com/office/drawing/2014/main" id="{3C4CAC0A-9887-3F4E-8515-9151E407FBC1}"/>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9" name="Bildplatzhalter 14">
            <a:extLst>
              <a:ext uri="{FF2B5EF4-FFF2-40B4-BE49-F238E27FC236}">
                <a16:creationId xmlns:a16="http://schemas.microsoft.com/office/drawing/2014/main" id="{170BE91D-ABD7-7748-801F-D056C5974578}"/>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0" name="Foliennummernplatzhalter 1">
            <a:extLst>
              <a:ext uri="{FF2B5EF4-FFF2-40B4-BE49-F238E27FC236}">
                <a16:creationId xmlns:a16="http://schemas.microsoft.com/office/drawing/2014/main" id="{128A9290-290A-EB42-A4BB-3E1F74CE3938}"/>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1" name="Textplatzhalter 2">
            <a:extLst>
              <a:ext uri="{FF2B5EF4-FFF2-40B4-BE49-F238E27FC236}">
                <a16:creationId xmlns:a16="http://schemas.microsoft.com/office/drawing/2014/main" id="{3D073640-878A-8043-8115-B3CCDB90D7E5}"/>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852581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odell 4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904462" y="2048250"/>
            <a:ext cx="17424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73959" y="1342600"/>
            <a:ext cx="4439920" cy="300641"/>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904462" y="2416295"/>
            <a:ext cx="1742400"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93919" y="1649782"/>
            <a:ext cx="0" cy="2379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1772942" y="1887687"/>
            <a:ext cx="5636682"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1772942"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33071" y="1364333"/>
            <a:ext cx="4321696"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35559" y="2082933"/>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41332" y="2453819"/>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9" name="Rechteck 28">
            <a:extLst>
              <a:ext uri="{FF2B5EF4-FFF2-40B4-BE49-F238E27FC236}">
                <a16:creationId xmlns:a16="http://schemas.microsoft.com/office/drawing/2014/main" id="{A15E3890-F5B3-4BF8-9496-CD7AE19DDAB8}"/>
              </a:ext>
            </a:extLst>
          </p:cNvPr>
          <p:cNvSpPr/>
          <p:nvPr userDrawn="1"/>
        </p:nvSpPr>
        <p:spPr>
          <a:xfrm>
            <a:off x="2783356" y="2048250"/>
            <a:ext cx="17424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839EF1B2-D1B0-4A72-8C73-0D969333B9E2}"/>
              </a:ext>
            </a:extLst>
          </p:cNvPr>
          <p:cNvSpPr/>
          <p:nvPr userDrawn="1"/>
        </p:nvSpPr>
        <p:spPr>
          <a:xfrm>
            <a:off x="2783356" y="2409664"/>
            <a:ext cx="1742400"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Gerade Verbindung 25">
            <a:extLst>
              <a:ext uri="{FF2B5EF4-FFF2-40B4-BE49-F238E27FC236}">
                <a16:creationId xmlns:a16="http://schemas.microsoft.com/office/drawing/2014/main" id="{C3906D98-4897-40AC-BA8D-E04C37D7114B}"/>
              </a:ext>
            </a:extLst>
          </p:cNvPr>
          <p:cNvCxnSpPr>
            <a:cxnSpLocks/>
          </p:cNvCxnSpPr>
          <p:nvPr userDrawn="1"/>
        </p:nvCxnSpPr>
        <p:spPr>
          <a:xfrm>
            <a:off x="3651836" y="1881056"/>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platzhalter 3">
            <a:extLst>
              <a:ext uri="{FF2B5EF4-FFF2-40B4-BE49-F238E27FC236}">
                <a16:creationId xmlns:a16="http://schemas.microsoft.com/office/drawing/2014/main" id="{51473491-60DC-407D-9E2B-F7D2078229D9}"/>
              </a:ext>
            </a:extLst>
          </p:cNvPr>
          <p:cNvSpPr>
            <a:spLocks noGrp="1"/>
          </p:cNvSpPr>
          <p:nvPr>
            <p:ph type="body" sz="quarter" idx="27" hasCustomPrompt="1"/>
          </p:nvPr>
        </p:nvSpPr>
        <p:spPr>
          <a:xfrm>
            <a:off x="2814453" y="2076302"/>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33" name="Textplatzhalter 2">
            <a:extLst>
              <a:ext uri="{FF2B5EF4-FFF2-40B4-BE49-F238E27FC236}">
                <a16:creationId xmlns:a16="http://schemas.microsoft.com/office/drawing/2014/main" id="{D673DAD9-2AF5-433E-BB2A-614B821ADDB3}"/>
              </a:ext>
            </a:extLst>
          </p:cNvPr>
          <p:cNvSpPr>
            <a:spLocks noGrp="1"/>
          </p:cNvSpPr>
          <p:nvPr>
            <p:ph type="body" sz="quarter" idx="28" hasCustomPrompt="1"/>
          </p:nvPr>
        </p:nvSpPr>
        <p:spPr>
          <a:xfrm>
            <a:off x="2820226" y="2447188"/>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34" name="Rechteck 33">
            <a:extLst>
              <a:ext uri="{FF2B5EF4-FFF2-40B4-BE49-F238E27FC236}">
                <a16:creationId xmlns:a16="http://schemas.microsoft.com/office/drawing/2014/main" id="{7E8D7B57-831A-4CF3-8D8A-C614AC7B0426}"/>
              </a:ext>
            </a:extLst>
          </p:cNvPr>
          <p:cNvSpPr/>
          <p:nvPr userDrawn="1"/>
        </p:nvSpPr>
        <p:spPr>
          <a:xfrm>
            <a:off x="4662250" y="2048250"/>
            <a:ext cx="17424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FA0493B7-9939-403A-8790-7A2491B1ECFF}"/>
              </a:ext>
            </a:extLst>
          </p:cNvPr>
          <p:cNvSpPr/>
          <p:nvPr userDrawn="1"/>
        </p:nvSpPr>
        <p:spPr>
          <a:xfrm>
            <a:off x="4662250" y="2413193"/>
            <a:ext cx="1742400"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 Verbindung 25">
            <a:extLst>
              <a:ext uri="{FF2B5EF4-FFF2-40B4-BE49-F238E27FC236}">
                <a16:creationId xmlns:a16="http://schemas.microsoft.com/office/drawing/2014/main" id="{5BFEBC86-95D6-437E-BDA4-DB9DB3540694}"/>
              </a:ext>
            </a:extLst>
          </p:cNvPr>
          <p:cNvCxnSpPr>
            <a:cxnSpLocks/>
          </p:cNvCxnSpPr>
          <p:nvPr userDrawn="1"/>
        </p:nvCxnSpPr>
        <p:spPr>
          <a:xfrm>
            <a:off x="5530730" y="1884585"/>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platzhalter 3">
            <a:extLst>
              <a:ext uri="{FF2B5EF4-FFF2-40B4-BE49-F238E27FC236}">
                <a16:creationId xmlns:a16="http://schemas.microsoft.com/office/drawing/2014/main" id="{0BAC1AB9-89B0-4595-BC87-723722179E69}"/>
              </a:ext>
            </a:extLst>
          </p:cNvPr>
          <p:cNvSpPr>
            <a:spLocks noGrp="1"/>
          </p:cNvSpPr>
          <p:nvPr>
            <p:ph type="body" sz="quarter" idx="29" hasCustomPrompt="1"/>
          </p:nvPr>
        </p:nvSpPr>
        <p:spPr>
          <a:xfrm>
            <a:off x="4693347" y="2079831"/>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39" name="Textplatzhalter 2">
            <a:extLst>
              <a:ext uri="{FF2B5EF4-FFF2-40B4-BE49-F238E27FC236}">
                <a16:creationId xmlns:a16="http://schemas.microsoft.com/office/drawing/2014/main" id="{B6D77495-1614-412A-BFD2-37DCA46CD14F}"/>
              </a:ext>
            </a:extLst>
          </p:cNvPr>
          <p:cNvSpPr>
            <a:spLocks noGrp="1"/>
          </p:cNvSpPr>
          <p:nvPr>
            <p:ph type="body" sz="quarter" idx="30" hasCustomPrompt="1"/>
          </p:nvPr>
        </p:nvSpPr>
        <p:spPr>
          <a:xfrm>
            <a:off x="4699120" y="2450717"/>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42" name="Rechteck 41">
            <a:extLst>
              <a:ext uri="{FF2B5EF4-FFF2-40B4-BE49-F238E27FC236}">
                <a16:creationId xmlns:a16="http://schemas.microsoft.com/office/drawing/2014/main" id="{F9DD7487-2EED-4579-A53B-7FF6B368A37E}"/>
              </a:ext>
            </a:extLst>
          </p:cNvPr>
          <p:cNvSpPr/>
          <p:nvPr userDrawn="1"/>
        </p:nvSpPr>
        <p:spPr>
          <a:xfrm>
            <a:off x="6541144" y="2048250"/>
            <a:ext cx="17424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BDACBC44-C42B-43FD-A05D-B69CAF4F5B46}"/>
              </a:ext>
            </a:extLst>
          </p:cNvPr>
          <p:cNvSpPr/>
          <p:nvPr userDrawn="1"/>
        </p:nvSpPr>
        <p:spPr>
          <a:xfrm>
            <a:off x="6541144" y="2406562"/>
            <a:ext cx="1742400"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4" name="Gerade Verbindung 25">
            <a:extLst>
              <a:ext uri="{FF2B5EF4-FFF2-40B4-BE49-F238E27FC236}">
                <a16:creationId xmlns:a16="http://schemas.microsoft.com/office/drawing/2014/main" id="{784382FA-74D0-4B6A-881B-D27B29474BAF}"/>
              </a:ext>
            </a:extLst>
          </p:cNvPr>
          <p:cNvCxnSpPr>
            <a:cxnSpLocks/>
          </p:cNvCxnSpPr>
          <p:nvPr userDrawn="1"/>
        </p:nvCxnSpPr>
        <p:spPr>
          <a:xfrm>
            <a:off x="7409624" y="1877954"/>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platzhalter 3">
            <a:extLst>
              <a:ext uri="{FF2B5EF4-FFF2-40B4-BE49-F238E27FC236}">
                <a16:creationId xmlns:a16="http://schemas.microsoft.com/office/drawing/2014/main" id="{393B446E-24FE-4841-AFC9-E029B8EDC722}"/>
              </a:ext>
            </a:extLst>
          </p:cNvPr>
          <p:cNvSpPr>
            <a:spLocks noGrp="1"/>
          </p:cNvSpPr>
          <p:nvPr>
            <p:ph type="body" sz="quarter" idx="31" hasCustomPrompt="1"/>
          </p:nvPr>
        </p:nvSpPr>
        <p:spPr>
          <a:xfrm>
            <a:off x="6572241" y="2073200"/>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47" name="Textplatzhalter 2">
            <a:extLst>
              <a:ext uri="{FF2B5EF4-FFF2-40B4-BE49-F238E27FC236}">
                <a16:creationId xmlns:a16="http://schemas.microsoft.com/office/drawing/2014/main" id="{1A3B6168-D062-415A-97D6-DED16EFEA99D}"/>
              </a:ext>
            </a:extLst>
          </p:cNvPr>
          <p:cNvSpPr>
            <a:spLocks noGrp="1"/>
          </p:cNvSpPr>
          <p:nvPr>
            <p:ph type="body" sz="quarter" idx="32" hasCustomPrompt="1"/>
          </p:nvPr>
        </p:nvSpPr>
        <p:spPr>
          <a:xfrm>
            <a:off x="6578014" y="2444086"/>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38" name="Bildplatzhalter 14">
            <a:extLst>
              <a:ext uri="{FF2B5EF4-FFF2-40B4-BE49-F238E27FC236}">
                <a16:creationId xmlns:a16="http://schemas.microsoft.com/office/drawing/2014/main" id="{CDBF991D-6F7D-D543-9A05-A6B9AA275E2C}"/>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48" name="Bildplatzhalter 14">
            <a:extLst>
              <a:ext uri="{FF2B5EF4-FFF2-40B4-BE49-F238E27FC236}">
                <a16:creationId xmlns:a16="http://schemas.microsoft.com/office/drawing/2014/main" id="{3AA08D44-4C17-EB4A-A1DC-A784B649A461}"/>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49" name="Foliennummernplatzhalter 1">
            <a:extLst>
              <a:ext uri="{FF2B5EF4-FFF2-40B4-BE49-F238E27FC236}">
                <a16:creationId xmlns:a16="http://schemas.microsoft.com/office/drawing/2014/main" id="{134AC3CD-56B6-8445-97DB-BE2A75735C86}"/>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41" name="Textplatzhalter 2">
            <a:extLst>
              <a:ext uri="{FF2B5EF4-FFF2-40B4-BE49-F238E27FC236}">
                <a16:creationId xmlns:a16="http://schemas.microsoft.com/office/drawing/2014/main" id="{DB4011AF-922A-7445-B715-C9C3C12CCF0C}"/>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74357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8FD5905F-D835-47EC-87FD-21F2FA3287B4}"/>
              </a:ext>
            </a:extLst>
          </p:cNvPr>
          <p:cNvSpPr>
            <a:spLocks noGrp="1"/>
          </p:cNvSpPr>
          <p:nvPr>
            <p:ph type="body" sz="quarter" idx="10" hasCustomPrompt="1"/>
          </p:nvPr>
        </p:nvSpPr>
        <p:spPr>
          <a:xfrm>
            <a:off x="538480" y="172116"/>
            <a:ext cx="5842442" cy="300850"/>
          </a:xfrm>
          <a:prstGeom prst="rect">
            <a:avLst/>
          </a:prstGeo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3" name="Textplatzhalter 11">
            <a:extLst>
              <a:ext uri="{FF2B5EF4-FFF2-40B4-BE49-F238E27FC236}">
                <a16:creationId xmlns:a16="http://schemas.microsoft.com/office/drawing/2014/main" id="{F40CBE44-F4ED-4864-8925-191E984430B1}"/>
              </a:ext>
            </a:extLst>
          </p:cNvPr>
          <p:cNvSpPr>
            <a:spLocks noGrp="1"/>
          </p:cNvSpPr>
          <p:nvPr>
            <p:ph type="body" sz="quarter" idx="11" hasCustomPrompt="1"/>
          </p:nvPr>
        </p:nvSpPr>
        <p:spPr>
          <a:xfrm>
            <a:off x="538479" y="512721"/>
            <a:ext cx="5842441" cy="423210"/>
          </a:xfrm>
          <a:prstGeom prst="rect">
            <a:avLst/>
          </a:prstGeom>
        </p:spPr>
        <p:txBody>
          <a:bodyPr tIns="46800" bIns="46800" anchor="ctr"/>
          <a:lstStyle>
            <a:lvl1pPr marL="0" indent="0">
              <a:lnSpc>
                <a:spcPct val="100000"/>
              </a:lnSpc>
              <a:buNone/>
              <a:defRPr lang="de-AT" sz="3200" kern="0" cap="all" spc="100" baseline="0" dirty="0">
                <a:solidFill>
                  <a:srgbClr val="3EA447"/>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6" name="Textplatzhalter 5">
            <a:extLst>
              <a:ext uri="{FF2B5EF4-FFF2-40B4-BE49-F238E27FC236}">
                <a16:creationId xmlns:a16="http://schemas.microsoft.com/office/drawing/2014/main" id="{E7178E0D-468F-4883-AD21-15AA41C46465}"/>
              </a:ext>
            </a:extLst>
          </p:cNvPr>
          <p:cNvSpPr>
            <a:spLocks noGrp="1"/>
          </p:cNvSpPr>
          <p:nvPr>
            <p:ph type="body" sz="quarter" idx="17" hasCustomPrompt="1"/>
          </p:nvPr>
        </p:nvSpPr>
        <p:spPr>
          <a:xfrm>
            <a:off x="538480" y="1265584"/>
            <a:ext cx="8167687" cy="3228404"/>
          </a:xfrm>
          <a:prstGeom prst="rect">
            <a:avLst/>
          </a:prstGeom>
        </p:spPr>
        <p:txBody>
          <a:bodyPr/>
          <a:lstStyle>
            <a:lvl1pPr marL="0" indent="0">
              <a:buFontTx/>
              <a:buNone/>
              <a:defRPr sz="1600" cap="all" baseline="0">
                <a:solidFill>
                  <a:srgbClr val="6E7B8C"/>
                </a:solidFill>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lvl2pPr>
            <a:lvl3pPr marL="0" indent="0">
              <a:lnSpc>
                <a:spcPts val="1900"/>
              </a:lnSpc>
              <a:buNone/>
              <a:defRPr sz="1100"/>
            </a:lvl3pPr>
            <a:lvl4pPr marL="0" indent="0">
              <a:lnSpc>
                <a:spcPts val="1900"/>
              </a:lnSpc>
              <a:buNone/>
              <a:defRPr sz="1100"/>
            </a:lvl4pPr>
          </a:lstStyle>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p:txBody>
      </p:sp>
      <p:sp>
        <p:nvSpPr>
          <p:cNvPr id="14" name="Foliennummernplatzhalter 1">
            <a:extLst>
              <a:ext uri="{FF2B5EF4-FFF2-40B4-BE49-F238E27FC236}">
                <a16:creationId xmlns:a16="http://schemas.microsoft.com/office/drawing/2014/main" id="{0DAE7118-D14F-FB4F-BE01-7135CB422979}"/>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665150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odell 5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1528022"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61192" y="1342600"/>
            <a:ext cx="4439920" cy="300641"/>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1528022"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81152" y="1649782"/>
            <a:ext cx="0" cy="2379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035860" y="1887687"/>
            <a:ext cx="505549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2042660"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8372C4B2-19BD-45EE-A3D4-0C4651582630}"/>
              </a:ext>
            </a:extLst>
          </p:cNvPr>
          <p:cNvSpPr/>
          <p:nvPr userDrawn="1"/>
        </p:nvSpPr>
        <p:spPr>
          <a:xfrm>
            <a:off x="2797199"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2920171B-D6AA-4C6C-923D-6565116DE537}"/>
              </a:ext>
            </a:extLst>
          </p:cNvPr>
          <p:cNvSpPr/>
          <p:nvPr userDrawn="1"/>
        </p:nvSpPr>
        <p:spPr>
          <a:xfrm>
            <a:off x="2797199"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3311837"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CEF2CCE5-D1FD-4AD9-B578-CCD96F070824}"/>
              </a:ext>
            </a:extLst>
          </p:cNvPr>
          <p:cNvSpPr/>
          <p:nvPr userDrawn="1"/>
        </p:nvSpPr>
        <p:spPr>
          <a:xfrm>
            <a:off x="4059758"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178B66C8-1C99-4CD7-9BEA-B617B9DF9975}"/>
              </a:ext>
            </a:extLst>
          </p:cNvPr>
          <p:cNvSpPr/>
          <p:nvPr userDrawn="1"/>
        </p:nvSpPr>
        <p:spPr>
          <a:xfrm>
            <a:off x="4059758"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4574650" y="1887687"/>
            <a:ext cx="4933"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067955FC-F209-45E2-AD60-C3DBBB476CD7}"/>
              </a:ext>
            </a:extLst>
          </p:cNvPr>
          <p:cNvSpPr/>
          <p:nvPr userDrawn="1"/>
        </p:nvSpPr>
        <p:spPr>
          <a:xfrm>
            <a:off x="5320957"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67516A0B-4030-486D-B54C-A35A98978950}"/>
              </a:ext>
            </a:extLst>
          </p:cNvPr>
          <p:cNvSpPr/>
          <p:nvPr userDrawn="1"/>
        </p:nvSpPr>
        <p:spPr>
          <a:xfrm>
            <a:off x="5320957"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 Verbindung 43">
            <a:extLst>
              <a:ext uri="{FF2B5EF4-FFF2-40B4-BE49-F238E27FC236}">
                <a16:creationId xmlns:a16="http://schemas.microsoft.com/office/drawing/2014/main" id="{1F3E0402-E702-4F5F-99C9-5F46FAAC1163}"/>
              </a:ext>
            </a:extLst>
          </p:cNvPr>
          <p:cNvCxnSpPr/>
          <p:nvPr userDrawn="1"/>
        </p:nvCxnSpPr>
        <p:spPr>
          <a:xfrm>
            <a:off x="5836294" y="1887687"/>
            <a:ext cx="4043"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8E3B1A2A-1563-4D5A-BFB7-EBDBF62E1111}"/>
              </a:ext>
            </a:extLst>
          </p:cNvPr>
          <p:cNvSpPr/>
          <p:nvPr userDrawn="1"/>
        </p:nvSpPr>
        <p:spPr>
          <a:xfrm>
            <a:off x="6580796"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73304A3C-0831-4EA1-9EF9-2547BB851775}"/>
              </a:ext>
            </a:extLst>
          </p:cNvPr>
          <p:cNvSpPr/>
          <p:nvPr userDrawn="1"/>
        </p:nvSpPr>
        <p:spPr>
          <a:xfrm>
            <a:off x="6580796"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7095434"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20304" y="1364333"/>
            <a:ext cx="4321696"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1548720" y="2092416"/>
            <a:ext cx="1006222" cy="257175"/>
          </a:xfrm>
          <a:noFill/>
        </p:spPr>
        <p:txBody>
          <a:bodyPr anchor="ctr"/>
          <a:lstStyle>
            <a:lvl1pPr marL="0" indent="0" algn="ctr">
              <a:buNone/>
              <a:defRPr lang="de-AT" sz="1600" kern="1200" dirty="0">
                <a:solidFill>
                  <a:srgbClr val="6E7B8C"/>
                </a:solidFill>
                <a:latin typeface="Trebuchet MS" charset="0"/>
                <a:ea typeface="Trebuchet MS" charset="0"/>
                <a:cs typeface="Trebuchet MS" charset="0"/>
              </a:defRPr>
            </a:lvl1pPr>
          </a:lstStyle>
          <a:p>
            <a:pPr lvl="0"/>
            <a:r>
              <a:rPr lang="de-AT" dirty="0"/>
              <a:t>TREB 16</a:t>
            </a:r>
          </a:p>
        </p:txBody>
      </p:sp>
      <p:sp>
        <p:nvSpPr>
          <p:cNvPr id="46" name="Textplatzhalter 3">
            <a:extLst>
              <a:ext uri="{FF2B5EF4-FFF2-40B4-BE49-F238E27FC236}">
                <a16:creationId xmlns:a16="http://schemas.microsoft.com/office/drawing/2014/main" id="{924E64D5-23C2-4C94-8235-B2FEA4F6DDA5}"/>
              </a:ext>
            </a:extLst>
          </p:cNvPr>
          <p:cNvSpPr>
            <a:spLocks noGrp="1"/>
          </p:cNvSpPr>
          <p:nvPr>
            <p:ph type="body" sz="quarter" idx="14" hasCustomPrompt="1"/>
          </p:nvPr>
        </p:nvSpPr>
        <p:spPr>
          <a:xfrm>
            <a:off x="2811279"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7" name="Textplatzhalter 3">
            <a:extLst>
              <a:ext uri="{FF2B5EF4-FFF2-40B4-BE49-F238E27FC236}">
                <a16:creationId xmlns:a16="http://schemas.microsoft.com/office/drawing/2014/main" id="{73D8F413-CCF9-45B2-B266-49FF671CE2D2}"/>
              </a:ext>
            </a:extLst>
          </p:cNvPr>
          <p:cNvSpPr>
            <a:spLocks noGrp="1"/>
          </p:cNvSpPr>
          <p:nvPr>
            <p:ph type="body" sz="quarter" idx="15" hasCustomPrompt="1"/>
          </p:nvPr>
        </p:nvSpPr>
        <p:spPr>
          <a:xfrm>
            <a:off x="4073838"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8" name="Textplatzhalter 3">
            <a:extLst>
              <a:ext uri="{FF2B5EF4-FFF2-40B4-BE49-F238E27FC236}">
                <a16:creationId xmlns:a16="http://schemas.microsoft.com/office/drawing/2014/main" id="{01328EE1-97B6-4ECF-9147-F372EF6342B3}"/>
              </a:ext>
            </a:extLst>
          </p:cNvPr>
          <p:cNvSpPr>
            <a:spLocks noGrp="1"/>
          </p:cNvSpPr>
          <p:nvPr>
            <p:ph type="body" sz="quarter" idx="16" hasCustomPrompt="1"/>
          </p:nvPr>
        </p:nvSpPr>
        <p:spPr>
          <a:xfrm>
            <a:off x="5349618"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9" name="Textplatzhalter 3">
            <a:extLst>
              <a:ext uri="{FF2B5EF4-FFF2-40B4-BE49-F238E27FC236}">
                <a16:creationId xmlns:a16="http://schemas.microsoft.com/office/drawing/2014/main" id="{CE2ED347-4511-41C1-BCBC-8F0C9D07BB67}"/>
              </a:ext>
            </a:extLst>
          </p:cNvPr>
          <p:cNvSpPr>
            <a:spLocks noGrp="1"/>
          </p:cNvSpPr>
          <p:nvPr>
            <p:ph type="body" sz="quarter" idx="17" hasCustomPrompt="1"/>
          </p:nvPr>
        </p:nvSpPr>
        <p:spPr>
          <a:xfrm>
            <a:off x="6608549"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1557598" y="2419322"/>
            <a:ext cx="1006222"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2" name="Textplatzhalter 2">
            <a:extLst>
              <a:ext uri="{FF2B5EF4-FFF2-40B4-BE49-F238E27FC236}">
                <a16:creationId xmlns:a16="http://schemas.microsoft.com/office/drawing/2014/main" id="{8AE55226-34F0-49AD-9ED5-DBFD9539A220}"/>
              </a:ext>
            </a:extLst>
          </p:cNvPr>
          <p:cNvSpPr>
            <a:spLocks noGrp="1"/>
          </p:cNvSpPr>
          <p:nvPr>
            <p:ph type="body" sz="quarter" idx="27" hasCustomPrompt="1"/>
          </p:nvPr>
        </p:nvSpPr>
        <p:spPr>
          <a:xfrm>
            <a:off x="2820157" y="2419322"/>
            <a:ext cx="1006222"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3" name="Textplatzhalter 2">
            <a:extLst>
              <a:ext uri="{FF2B5EF4-FFF2-40B4-BE49-F238E27FC236}">
                <a16:creationId xmlns:a16="http://schemas.microsoft.com/office/drawing/2014/main" id="{96A26C79-841C-49E4-9B00-C5DF384B57B6}"/>
              </a:ext>
            </a:extLst>
          </p:cNvPr>
          <p:cNvSpPr>
            <a:spLocks noGrp="1"/>
          </p:cNvSpPr>
          <p:nvPr>
            <p:ph type="body" sz="quarter" idx="28" hasCustomPrompt="1"/>
          </p:nvPr>
        </p:nvSpPr>
        <p:spPr>
          <a:xfrm>
            <a:off x="4097130" y="2419322"/>
            <a:ext cx="991808"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4" name="Textplatzhalter 2">
            <a:extLst>
              <a:ext uri="{FF2B5EF4-FFF2-40B4-BE49-F238E27FC236}">
                <a16:creationId xmlns:a16="http://schemas.microsoft.com/office/drawing/2014/main" id="{ABC1CE9E-6476-4F54-9C6A-72EDF8CA9379}"/>
              </a:ext>
            </a:extLst>
          </p:cNvPr>
          <p:cNvSpPr>
            <a:spLocks noGrp="1"/>
          </p:cNvSpPr>
          <p:nvPr>
            <p:ph type="body" sz="quarter" idx="29" hasCustomPrompt="1"/>
          </p:nvPr>
        </p:nvSpPr>
        <p:spPr>
          <a:xfrm>
            <a:off x="5349618" y="2419322"/>
            <a:ext cx="1001543"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57" name="Textplatzhalter 2">
            <a:extLst>
              <a:ext uri="{FF2B5EF4-FFF2-40B4-BE49-F238E27FC236}">
                <a16:creationId xmlns:a16="http://schemas.microsoft.com/office/drawing/2014/main" id="{DEFF137E-41C9-4709-8C84-BC48F281ED80}"/>
              </a:ext>
            </a:extLst>
          </p:cNvPr>
          <p:cNvSpPr>
            <a:spLocks noGrp="1"/>
          </p:cNvSpPr>
          <p:nvPr>
            <p:ph type="body" sz="quarter" idx="30" hasCustomPrompt="1"/>
          </p:nvPr>
        </p:nvSpPr>
        <p:spPr>
          <a:xfrm>
            <a:off x="6607475" y="2419322"/>
            <a:ext cx="1008038"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41" name="Bildplatzhalter 14">
            <a:extLst>
              <a:ext uri="{FF2B5EF4-FFF2-40B4-BE49-F238E27FC236}">
                <a16:creationId xmlns:a16="http://schemas.microsoft.com/office/drawing/2014/main" id="{9B753491-B725-C54B-B082-419B09065078}"/>
              </a:ext>
            </a:extLst>
          </p:cNvPr>
          <p:cNvSpPr>
            <a:spLocks noGrp="1"/>
          </p:cNvSpPr>
          <p:nvPr>
            <p:ph type="pic" sz="quarter" idx="3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52" name="Bildplatzhalter 14">
            <a:extLst>
              <a:ext uri="{FF2B5EF4-FFF2-40B4-BE49-F238E27FC236}">
                <a16:creationId xmlns:a16="http://schemas.microsoft.com/office/drawing/2014/main" id="{72F229F2-4437-1249-8A45-F8E8EAB54FCD}"/>
              </a:ext>
            </a:extLst>
          </p:cNvPr>
          <p:cNvSpPr>
            <a:spLocks noGrp="1"/>
          </p:cNvSpPr>
          <p:nvPr>
            <p:ph type="pic" sz="quarter" idx="33"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3" name="Foliennummernplatzhalter 1">
            <a:extLst>
              <a:ext uri="{FF2B5EF4-FFF2-40B4-BE49-F238E27FC236}">
                <a16:creationId xmlns:a16="http://schemas.microsoft.com/office/drawing/2014/main" id="{A2C02954-569D-EC4C-84A3-B2A28774AB86}"/>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51" name="Textplatzhalter 2">
            <a:extLst>
              <a:ext uri="{FF2B5EF4-FFF2-40B4-BE49-F238E27FC236}">
                <a16:creationId xmlns:a16="http://schemas.microsoft.com/office/drawing/2014/main" id="{6DB4D3C3-8F2D-DD44-B279-1A2D8751C14B}"/>
              </a:ext>
            </a:extLst>
          </p:cNvPr>
          <p:cNvSpPr>
            <a:spLocks noGrp="1"/>
          </p:cNvSpPr>
          <p:nvPr>
            <p:ph type="body" sz="quarter" idx="3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1560205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odell 6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899377"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61192" y="1342600"/>
            <a:ext cx="4439920" cy="300641"/>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899377"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81152" y="1649782"/>
            <a:ext cx="0" cy="2379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1411295" y="1887687"/>
            <a:ext cx="632141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1414015"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8372C4B2-19BD-45EE-A3D4-0C4651582630}"/>
              </a:ext>
            </a:extLst>
          </p:cNvPr>
          <p:cNvSpPr/>
          <p:nvPr userDrawn="1"/>
        </p:nvSpPr>
        <p:spPr>
          <a:xfrm>
            <a:off x="2168554"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2920171B-D6AA-4C6C-923D-6565116DE537}"/>
              </a:ext>
            </a:extLst>
          </p:cNvPr>
          <p:cNvSpPr/>
          <p:nvPr userDrawn="1"/>
        </p:nvSpPr>
        <p:spPr>
          <a:xfrm>
            <a:off x="2168554"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2683192"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CEF2CCE5-D1FD-4AD9-B578-CCD96F070824}"/>
              </a:ext>
            </a:extLst>
          </p:cNvPr>
          <p:cNvSpPr/>
          <p:nvPr userDrawn="1"/>
        </p:nvSpPr>
        <p:spPr>
          <a:xfrm>
            <a:off x="3431113"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178B66C8-1C99-4CD7-9BEA-B617B9DF9975}"/>
              </a:ext>
            </a:extLst>
          </p:cNvPr>
          <p:cNvSpPr/>
          <p:nvPr userDrawn="1"/>
        </p:nvSpPr>
        <p:spPr>
          <a:xfrm>
            <a:off x="3431113"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3946005" y="1887687"/>
            <a:ext cx="4933"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067955FC-F209-45E2-AD60-C3DBBB476CD7}"/>
              </a:ext>
            </a:extLst>
          </p:cNvPr>
          <p:cNvSpPr/>
          <p:nvPr userDrawn="1"/>
        </p:nvSpPr>
        <p:spPr>
          <a:xfrm>
            <a:off x="4692312"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67516A0B-4030-486D-B54C-A35A98978950}"/>
              </a:ext>
            </a:extLst>
          </p:cNvPr>
          <p:cNvSpPr/>
          <p:nvPr userDrawn="1"/>
        </p:nvSpPr>
        <p:spPr>
          <a:xfrm>
            <a:off x="4692312"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 Verbindung 43">
            <a:extLst>
              <a:ext uri="{FF2B5EF4-FFF2-40B4-BE49-F238E27FC236}">
                <a16:creationId xmlns:a16="http://schemas.microsoft.com/office/drawing/2014/main" id="{1F3E0402-E702-4F5F-99C9-5F46FAAC1163}"/>
              </a:ext>
            </a:extLst>
          </p:cNvPr>
          <p:cNvCxnSpPr/>
          <p:nvPr userDrawn="1"/>
        </p:nvCxnSpPr>
        <p:spPr>
          <a:xfrm>
            <a:off x="5207649" y="1887687"/>
            <a:ext cx="4043"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8E3B1A2A-1563-4D5A-BFB7-EBDBF62E1111}"/>
              </a:ext>
            </a:extLst>
          </p:cNvPr>
          <p:cNvSpPr/>
          <p:nvPr userDrawn="1"/>
        </p:nvSpPr>
        <p:spPr>
          <a:xfrm>
            <a:off x="5952151"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73304A3C-0831-4EA1-9EF9-2547BB851775}"/>
              </a:ext>
            </a:extLst>
          </p:cNvPr>
          <p:cNvSpPr/>
          <p:nvPr userDrawn="1"/>
        </p:nvSpPr>
        <p:spPr>
          <a:xfrm>
            <a:off x="5952151"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6466789"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echteck 34">
            <a:extLst>
              <a:ext uri="{FF2B5EF4-FFF2-40B4-BE49-F238E27FC236}">
                <a16:creationId xmlns:a16="http://schemas.microsoft.com/office/drawing/2014/main" id="{E39B4ADB-10DF-40ED-B486-62C9BA89FA62}"/>
              </a:ext>
            </a:extLst>
          </p:cNvPr>
          <p:cNvSpPr/>
          <p:nvPr userDrawn="1"/>
        </p:nvSpPr>
        <p:spPr>
          <a:xfrm>
            <a:off x="7210630"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D4839D30-8704-4127-BD10-0BC72F89A18A}"/>
              </a:ext>
            </a:extLst>
          </p:cNvPr>
          <p:cNvSpPr/>
          <p:nvPr userDrawn="1"/>
        </p:nvSpPr>
        <p:spPr>
          <a:xfrm>
            <a:off x="7210630"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8" name="Gerade Verbindung 62">
            <a:extLst>
              <a:ext uri="{FF2B5EF4-FFF2-40B4-BE49-F238E27FC236}">
                <a16:creationId xmlns:a16="http://schemas.microsoft.com/office/drawing/2014/main" id="{CA81676C-419C-4FCC-9AA0-108D84E35316}"/>
              </a:ext>
            </a:extLst>
          </p:cNvPr>
          <p:cNvCxnSpPr/>
          <p:nvPr userDrawn="1"/>
        </p:nvCxnSpPr>
        <p:spPr>
          <a:xfrm>
            <a:off x="7725268" y="1887686"/>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20304" y="1364333"/>
            <a:ext cx="4321696"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20075" y="2092416"/>
            <a:ext cx="1006222" cy="257175"/>
          </a:xfrm>
          <a:noFill/>
        </p:spPr>
        <p:txBody>
          <a:bodyPr anchor="ctr"/>
          <a:lstStyle>
            <a:lvl1pPr marL="0" indent="0" algn="ctr">
              <a:buNone/>
              <a:defRPr lang="de-AT" sz="1600" kern="1200" dirty="0">
                <a:solidFill>
                  <a:srgbClr val="6E7B8C"/>
                </a:solidFill>
                <a:latin typeface="Trebuchet MS" charset="0"/>
                <a:ea typeface="Trebuchet MS" charset="0"/>
                <a:cs typeface="Trebuchet MS" charset="0"/>
              </a:defRPr>
            </a:lvl1pPr>
          </a:lstStyle>
          <a:p>
            <a:pPr lvl="0"/>
            <a:r>
              <a:rPr lang="de-AT" dirty="0"/>
              <a:t>TREB 16</a:t>
            </a:r>
          </a:p>
        </p:txBody>
      </p:sp>
      <p:sp>
        <p:nvSpPr>
          <p:cNvPr id="46" name="Textplatzhalter 3">
            <a:extLst>
              <a:ext uri="{FF2B5EF4-FFF2-40B4-BE49-F238E27FC236}">
                <a16:creationId xmlns:a16="http://schemas.microsoft.com/office/drawing/2014/main" id="{924E64D5-23C2-4C94-8235-B2FEA4F6DDA5}"/>
              </a:ext>
            </a:extLst>
          </p:cNvPr>
          <p:cNvSpPr>
            <a:spLocks noGrp="1"/>
          </p:cNvSpPr>
          <p:nvPr>
            <p:ph type="body" sz="quarter" idx="14" hasCustomPrompt="1"/>
          </p:nvPr>
        </p:nvSpPr>
        <p:spPr>
          <a:xfrm>
            <a:off x="2182634"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7" name="Textplatzhalter 3">
            <a:extLst>
              <a:ext uri="{FF2B5EF4-FFF2-40B4-BE49-F238E27FC236}">
                <a16:creationId xmlns:a16="http://schemas.microsoft.com/office/drawing/2014/main" id="{73D8F413-CCF9-45B2-B266-49FF671CE2D2}"/>
              </a:ext>
            </a:extLst>
          </p:cNvPr>
          <p:cNvSpPr>
            <a:spLocks noGrp="1"/>
          </p:cNvSpPr>
          <p:nvPr>
            <p:ph type="body" sz="quarter" idx="15" hasCustomPrompt="1"/>
          </p:nvPr>
        </p:nvSpPr>
        <p:spPr>
          <a:xfrm>
            <a:off x="3445193"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8" name="Textplatzhalter 3">
            <a:extLst>
              <a:ext uri="{FF2B5EF4-FFF2-40B4-BE49-F238E27FC236}">
                <a16:creationId xmlns:a16="http://schemas.microsoft.com/office/drawing/2014/main" id="{01328EE1-97B6-4ECF-9147-F372EF6342B3}"/>
              </a:ext>
            </a:extLst>
          </p:cNvPr>
          <p:cNvSpPr>
            <a:spLocks noGrp="1"/>
          </p:cNvSpPr>
          <p:nvPr>
            <p:ph type="body" sz="quarter" idx="16" hasCustomPrompt="1"/>
          </p:nvPr>
        </p:nvSpPr>
        <p:spPr>
          <a:xfrm>
            <a:off x="4720973"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9" name="Textplatzhalter 3">
            <a:extLst>
              <a:ext uri="{FF2B5EF4-FFF2-40B4-BE49-F238E27FC236}">
                <a16:creationId xmlns:a16="http://schemas.microsoft.com/office/drawing/2014/main" id="{CE2ED347-4511-41C1-BCBC-8F0C9D07BB67}"/>
              </a:ext>
            </a:extLst>
          </p:cNvPr>
          <p:cNvSpPr>
            <a:spLocks noGrp="1"/>
          </p:cNvSpPr>
          <p:nvPr>
            <p:ph type="body" sz="quarter" idx="17" hasCustomPrompt="1"/>
          </p:nvPr>
        </p:nvSpPr>
        <p:spPr>
          <a:xfrm>
            <a:off x="5979904"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50" name="Textplatzhalter 3">
            <a:extLst>
              <a:ext uri="{FF2B5EF4-FFF2-40B4-BE49-F238E27FC236}">
                <a16:creationId xmlns:a16="http://schemas.microsoft.com/office/drawing/2014/main" id="{E772B308-C759-42B3-8C06-D6FBBD81A833}"/>
              </a:ext>
            </a:extLst>
          </p:cNvPr>
          <p:cNvSpPr>
            <a:spLocks noGrp="1"/>
          </p:cNvSpPr>
          <p:nvPr>
            <p:ph type="body" sz="quarter" idx="18" hasCustomPrompt="1"/>
          </p:nvPr>
        </p:nvSpPr>
        <p:spPr>
          <a:xfrm>
            <a:off x="7238156"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28953" y="2419322"/>
            <a:ext cx="1006222"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2" name="Textplatzhalter 2">
            <a:extLst>
              <a:ext uri="{FF2B5EF4-FFF2-40B4-BE49-F238E27FC236}">
                <a16:creationId xmlns:a16="http://schemas.microsoft.com/office/drawing/2014/main" id="{8AE55226-34F0-49AD-9ED5-DBFD9539A220}"/>
              </a:ext>
            </a:extLst>
          </p:cNvPr>
          <p:cNvSpPr>
            <a:spLocks noGrp="1"/>
          </p:cNvSpPr>
          <p:nvPr>
            <p:ph type="body" sz="quarter" idx="27" hasCustomPrompt="1"/>
          </p:nvPr>
        </p:nvSpPr>
        <p:spPr>
          <a:xfrm>
            <a:off x="2191512" y="2419322"/>
            <a:ext cx="1006222"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3" name="Textplatzhalter 2">
            <a:extLst>
              <a:ext uri="{FF2B5EF4-FFF2-40B4-BE49-F238E27FC236}">
                <a16:creationId xmlns:a16="http://schemas.microsoft.com/office/drawing/2014/main" id="{96A26C79-841C-49E4-9B00-C5DF384B57B6}"/>
              </a:ext>
            </a:extLst>
          </p:cNvPr>
          <p:cNvSpPr>
            <a:spLocks noGrp="1"/>
          </p:cNvSpPr>
          <p:nvPr>
            <p:ph type="body" sz="quarter" idx="28" hasCustomPrompt="1"/>
          </p:nvPr>
        </p:nvSpPr>
        <p:spPr>
          <a:xfrm>
            <a:off x="3468485" y="2419322"/>
            <a:ext cx="991808"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4" name="Textplatzhalter 2">
            <a:extLst>
              <a:ext uri="{FF2B5EF4-FFF2-40B4-BE49-F238E27FC236}">
                <a16:creationId xmlns:a16="http://schemas.microsoft.com/office/drawing/2014/main" id="{ABC1CE9E-6476-4F54-9C6A-72EDF8CA9379}"/>
              </a:ext>
            </a:extLst>
          </p:cNvPr>
          <p:cNvSpPr>
            <a:spLocks noGrp="1"/>
          </p:cNvSpPr>
          <p:nvPr>
            <p:ph type="body" sz="quarter" idx="29" hasCustomPrompt="1"/>
          </p:nvPr>
        </p:nvSpPr>
        <p:spPr>
          <a:xfrm>
            <a:off x="4720973" y="2419322"/>
            <a:ext cx="1001543"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57" name="Textplatzhalter 2">
            <a:extLst>
              <a:ext uri="{FF2B5EF4-FFF2-40B4-BE49-F238E27FC236}">
                <a16:creationId xmlns:a16="http://schemas.microsoft.com/office/drawing/2014/main" id="{DEFF137E-41C9-4709-8C84-BC48F281ED80}"/>
              </a:ext>
            </a:extLst>
          </p:cNvPr>
          <p:cNvSpPr>
            <a:spLocks noGrp="1"/>
          </p:cNvSpPr>
          <p:nvPr>
            <p:ph type="body" sz="quarter" idx="30" hasCustomPrompt="1"/>
          </p:nvPr>
        </p:nvSpPr>
        <p:spPr>
          <a:xfrm>
            <a:off x="5978830" y="2419322"/>
            <a:ext cx="1008038"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0" name="Textplatzhalter 2">
            <a:extLst>
              <a:ext uri="{FF2B5EF4-FFF2-40B4-BE49-F238E27FC236}">
                <a16:creationId xmlns:a16="http://schemas.microsoft.com/office/drawing/2014/main" id="{42FB1723-3BEE-4EDB-822F-599BD4AE964F}"/>
              </a:ext>
            </a:extLst>
          </p:cNvPr>
          <p:cNvSpPr>
            <a:spLocks noGrp="1"/>
          </p:cNvSpPr>
          <p:nvPr>
            <p:ph type="body" sz="quarter" idx="31" hasCustomPrompt="1"/>
          </p:nvPr>
        </p:nvSpPr>
        <p:spPr>
          <a:xfrm>
            <a:off x="7236608" y="2419322"/>
            <a:ext cx="1008738"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41" name="Bildplatzhalter 14">
            <a:extLst>
              <a:ext uri="{FF2B5EF4-FFF2-40B4-BE49-F238E27FC236}">
                <a16:creationId xmlns:a16="http://schemas.microsoft.com/office/drawing/2014/main" id="{9B753491-B725-C54B-B082-419B09065078}"/>
              </a:ext>
            </a:extLst>
          </p:cNvPr>
          <p:cNvSpPr>
            <a:spLocks noGrp="1"/>
          </p:cNvSpPr>
          <p:nvPr>
            <p:ph type="pic" sz="quarter" idx="3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52" name="Bildplatzhalter 14">
            <a:extLst>
              <a:ext uri="{FF2B5EF4-FFF2-40B4-BE49-F238E27FC236}">
                <a16:creationId xmlns:a16="http://schemas.microsoft.com/office/drawing/2014/main" id="{72F229F2-4437-1249-8A45-F8E8EAB54FCD}"/>
              </a:ext>
            </a:extLst>
          </p:cNvPr>
          <p:cNvSpPr>
            <a:spLocks noGrp="1"/>
          </p:cNvSpPr>
          <p:nvPr>
            <p:ph type="pic" sz="quarter" idx="33"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3" name="Foliennummernplatzhalter 1">
            <a:extLst>
              <a:ext uri="{FF2B5EF4-FFF2-40B4-BE49-F238E27FC236}">
                <a16:creationId xmlns:a16="http://schemas.microsoft.com/office/drawing/2014/main" id="{A2C02954-569D-EC4C-84A3-B2A28774AB86}"/>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51" name="Textplatzhalter 2">
            <a:extLst>
              <a:ext uri="{FF2B5EF4-FFF2-40B4-BE49-F238E27FC236}">
                <a16:creationId xmlns:a16="http://schemas.microsoft.com/office/drawing/2014/main" id="{6DB4D3C3-8F2D-DD44-B279-1A2D8751C14B}"/>
              </a:ext>
            </a:extLst>
          </p:cNvPr>
          <p:cNvSpPr>
            <a:spLocks noGrp="1"/>
          </p:cNvSpPr>
          <p:nvPr>
            <p:ph type="body" sz="quarter" idx="3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382087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B3B56A1E-3079-4225-BE0A-AA98E646364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Diagrammplatzhalter 3">
            <a:extLst>
              <a:ext uri="{FF2B5EF4-FFF2-40B4-BE49-F238E27FC236}">
                <a16:creationId xmlns:a16="http://schemas.microsoft.com/office/drawing/2014/main" id="{BE06997E-9F2A-4771-BEC6-4723945D6EBB}"/>
              </a:ext>
            </a:extLst>
          </p:cNvPr>
          <p:cNvSpPr>
            <a:spLocks noGrp="1"/>
          </p:cNvSpPr>
          <p:nvPr>
            <p:ph type="chart" sz="quarter" idx="10"/>
          </p:nvPr>
        </p:nvSpPr>
        <p:spPr>
          <a:xfrm>
            <a:off x="1365250" y="1538288"/>
            <a:ext cx="6477000" cy="2728912"/>
          </a:xfrm>
        </p:spPr>
        <p:txBody>
          <a:bodyPr/>
          <a:lstStyle>
            <a:lvl1pPr marL="0" indent="0">
              <a:buNone/>
              <a:defRPr sz="1100"/>
            </a:lvl1pPr>
          </a:lstStyle>
          <a:p>
            <a:r>
              <a:rPr lang="de-DE" sz="1100"/>
              <a:t>Diagramm durch Klicken auf Symbol hinzufügen</a:t>
            </a:r>
            <a:endParaRPr lang="de-AT" dirty="0"/>
          </a:p>
        </p:txBody>
      </p:sp>
      <p:sp>
        <p:nvSpPr>
          <p:cNvPr id="6" name="Bildplatzhalter 2">
            <a:extLst>
              <a:ext uri="{FF2B5EF4-FFF2-40B4-BE49-F238E27FC236}">
                <a16:creationId xmlns:a16="http://schemas.microsoft.com/office/drawing/2014/main" id="{B790659E-9DEB-4DE3-BDAF-A5F61AE07AF0}"/>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7" name="Textplatzhalter 11">
            <a:extLst>
              <a:ext uri="{FF2B5EF4-FFF2-40B4-BE49-F238E27FC236}">
                <a16:creationId xmlns:a16="http://schemas.microsoft.com/office/drawing/2014/main" id="{778B028D-734F-4898-850B-C9BCA80806EC}"/>
              </a:ext>
            </a:extLst>
          </p:cNvPr>
          <p:cNvSpPr>
            <a:spLocks noGrp="1"/>
          </p:cNvSpPr>
          <p:nvPr>
            <p:ph type="body" sz="quarter" idx="17"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8" name="Textplatzhalter 11">
            <a:extLst>
              <a:ext uri="{FF2B5EF4-FFF2-40B4-BE49-F238E27FC236}">
                <a16:creationId xmlns:a16="http://schemas.microsoft.com/office/drawing/2014/main" id="{820312CD-1AB9-48CD-874E-014E7B253764}"/>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3" name="Textplatzhalter 2">
            <a:extLst>
              <a:ext uri="{FF2B5EF4-FFF2-40B4-BE49-F238E27FC236}">
                <a16:creationId xmlns:a16="http://schemas.microsoft.com/office/drawing/2014/main" id="{99E16466-3A61-423C-9775-21F7BDBC82C6}"/>
              </a:ext>
            </a:extLst>
          </p:cNvPr>
          <p:cNvSpPr>
            <a:spLocks noGrp="1"/>
          </p:cNvSpPr>
          <p:nvPr>
            <p:ph type="body" sz="quarter" idx="18"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10" name="Bildplatzhalter 14">
            <a:extLst>
              <a:ext uri="{FF2B5EF4-FFF2-40B4-BE49-F238E27FC236}">
                <a16:creationId xmlns:a16="http://schemas.microsoft.com/office/drawing/2014/main" id="{C42C9FE0-0659-3E41-9C53-035DADA501A1}"/>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1" name="Bildplatzhalter 14">
            <a:extLst>
              <a:ext uri="{FF2B5EF4-FFF2-40B4-BE49-F238E27FC236}">
                <a16:creationId xmlns:a16="http://schemas.microsoft.com/office/drawing/2014/main" id="{F1FB17C0-BD29-3047-AF7F-505F25A70029}"/>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4" name="Foliennummernplatzhalter 1">
            <a:extLst>
              <a:ext uri="{FF2B5EF4-FFF2-40B4-BE49-F238E27FC236}">
                <a16:creationId xmlns:a16="http://schemas.microsoft.com/office/drawing/2014/main" id="{1628AA5F-2CF2-624E-A4D2-9BC9E1D17A72}"/>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987130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reisdiagramme 1">
    <p:spTree>
      <p:nvGrpSpPr>
        <p:cNvPr id="1" name=""/>
        <p:cNvGrpSpPr/>
        <p:nvPr/>
      </p:nvGrpSpPr>
      <p:grpSpPr>
        <a:xfrm>
          <a:off x="0" y="0"/>
          <a:ext cx="0" cy="0"/>
          <a:chOff x="0" y="0"/>
          <a:chExt cx="0" cy="0"/>
        </a:xfrm>
      </p:grpSpPr>
      <p:sp>
        <p:nvSpPr>
          <p:cNvPr id="8" name="Oval 42">
            <a:extLst>
              <a:ext uri="{FF2B5EF4-FFF2-40B4-BE49-F238E27FC236}">
                <a16:creationId xmlns:a16="http://schemas.microsoft.com/office/drawing/2014/main" id="{8C83A4F9-0680-4FE3-B527-F31DC694B899}"/>
              </a:ext>
            </a:extLst>
          </p:cNvPr>
          <p:cNvSpPr/>
          <p:nvPr userDrawn="1"/>
        </p:nvSpPr>
        <p:spPr>
          <a:xfrm>
            <a:off x="2027315" y="1726489"/>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67">
            <a:extLst>
              <a:ext uri="{FF2B5EF4-FFF2-40B4-BE49-F238E27FC236}">
                <a16:creationId xmlns:a16="http://schemas.microsoft.com/office/drawing/2014/main" id="{D3FF0D88-5DA4-4B3A-91FF-07B81797392E}"/>
              </a:ext>
            </a:extLst>
          </p:cNvPr>
          <p:cNvSpPr/>
          <p:nvPr userDrawn="1"/>
        </p:nvSpPr>
        <p:spPr>
          <a:xfrm>
            <a:off x="3227608" y="1726489"/>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79">
            <a:extLst>
              <a:ext uri="{FF2B5EF4-FFF2-40B4-BE49-F238E27FC236}">
                <a16:creationId xmlns:a16="http://schemas.microsoft.com/office/drawing/2014/main" id="{31E4A8F4-6F42-40F1-ABE4-199C0FB2BA08}"/>
              </a:ext>
            </a:extLst>
          </p:cNvPr>
          <p:cNvSpPr/>
          <p:nvPr userDrawn="1"/>
        </p:nvSpPr>
        <p:spPr>
          <a:xfrm>
            <a:off x="4429639" y="1726489"/>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Oval 81">
            <a:extLst>
              <a:ext uri="{FF2B5EF4-FFF2-40B4-BE49-F238E27FC236}">
                <a16:creationId xmlns:a16="http://schemas.microsoft.com/office/drawing/2014/main" id="{67F7A329-958C-435C-B8B0-6029D370313C}"/>
              </a:ext>
            </a:extLst>
          </p:cNvPr>
          <p:cNvSpPr/>
          <p:nvPr userDrawn="1"/>
        </p:nvSpPr>
        <p:spPr>
          <a:xfrm>
            <a:off x="5628934" y="1726489"/>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Oval 86">
            <a:extLst>
              <a:ext uri="{FF2B5EF4-FFF2-40B4-BE49-F238E27FC236}">
                <a16:creationId xmlns:a16="http://schemas.microsoft.com/office/drawing/2014/main" id="{412D2B62-6C47-4471-AC69-AB3AF8A9B5F0}"/>
              </a:ext>
            </a:extLst>
          </p:cNvPr>
          <p:cNvSpPr/>
          <p:nvPr userDrawn="1"/>
        </p:nvSpPr>
        <p:spPr>
          <a:xfrm>
            <a:off x="6833702" y="1726489"/>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platzhalter 2">
            <a:extLst>
              <a:ext uri="{FF2B5EF4-FFF2-40B4-BE49-F238E27FC236}">
                <a16:creationId xmlns:a16="http://schemas.microsoft.com/office/drawing/2014/main" id="{08847EAE-E618-4B08-BC8C-F6C1DC0D33AD}"/>
              </a:ext>
            </a:extLst>
          </p:cNvPr>
          <p:cNvSpPr>
            <a:spLocks noGrp="1"/>
          </p:cNvSpPr>
          <p:nvPr>
            <p:ph type="body" sz="quarter" idx="15" hasCustomPrompt="1"/>
          </p:nvPr>
        </p:nvSpPr>
        <p:spPr>
          <a:xfrm>
            <a:off x="4156823" y="2419349"/>
            <a:ext cx="1122363" cy="2287587"/>
          </a:xfrm>
        </p:spPr>
        <p:txBody>
          <a:bodyPr/>
          <a:lstStyle>
            <a:lvl1pPr marL="180975" indent="-180975">
              <a:lnSpc>
                <a:spcPts val="1900"/>
              </a:lnSpc>
              <a:spcAft>
                <a:spcPts val="240"/>
              </a:spcAft>
              <a:buClr>
                <a:srgbClr val="C00000"/>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8" name="Textplatzhalter 2">
            <a:extLst>
              <a:ext uri="{FF2B5EF4-FFF2-40B4-BE49-F238E27FC236}">
                <a16:creationId xmlns:a16="http://schemas.microsoft.com/office/drawing/2014/main" id="{39CEAC7A-EE71-4590-998B-D5977FFA8ABD}"/>
              </a:ext>
            </a:extLst>
          </p:cNvPr>
          <p:cNvSpPr>
            <a:spLocks noGrp="1"/>
          </p:cNvSpPr>
          <p:nvPr>
            <p:ph type="body" sz="quarter" idx="16" hasCustomPrompt="1"/>
          </p:nvPr>
        </p:nvSpPr>
        <p:spPr>
          <a:xfrm>
            <a:off x="5352590" y="2419349"/>
            <a:ext cx="1122363" cy="2287587"/>
          </a:xfrm>
        </p:spPr>
        <p:txBody>
          <a:bodyPr/>
          <a:lstStyle>
            <a:lvl1pPr marL="180975" indent="-180975">
              <a:lnSpc>
                <a:spcPts val="1900"/>
              </a:lnSpc>
              <a:spcAft>
                <a:spcPts val="240"/>
              </a:spcAft>
              <a:buClr>
                <a:srgbClr val="FF0000"/>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9" name="Textplatzhalter 2">
            <a:extLst>
              <a:ext uri="{FF2B5EF4-FFF2-40B4-BE49-F238E27FC236}">
                <a16:creationId xmlns:a16="http://schemas.microsoft.com/office/drawing/2014/main" id="{CC4607DE-B869-40A8-9F8D-97E43DEF5DF3}"/>
              </a:ext>
            </a:extLst>
          </p:cNvPr>
          <p:cNvSpPr>
            <a:spLocks noGrp="1"/>
          </p:cNvSpPr>
          <p:nvPr>
            <p:ph type="body" sz="quarter" idx="17" hasCustomPrompt="1"/>
          </p:nvPr>
        </p:nvSpPr>
        <p:spPr>
          <a:xfrm>
            <a:off x="6559303" y="2419349"/>
            <a:ext cx="1122363" cy="2287587"/>
          </a:xfrm>
        </p:spPr>
        <p:txBody>
          <a:bodyPr/>
          <a:lstStyle>
            <a:lvl1pPr marL="180975" indent="-180975">
              <a:lnSpc>
                <a:spcPts val="1900"/>
              </a:lnSpc>
              <a:spcAft>
                <a:spcPts val="240"/>
              </a:spcAft>
              <a:buClr>
                <a:srgbClr val="C5CDD3"/>
              </a:buClr>
              <a:buSzPct val="110000"/>
              <a:buFont typeface="Wingdings" panose="05000000000000000000" pitchFamily="2" charset="2"/>
              <a:buChar char="§"/>
              <a:defRPr sz="1000">
                <a:solidFill>
                  <a:schemeClr val="tx1"/>
                </a:solidFill>
              </a:defRPr>
            </a:lvl1pPr>
          </a:lstStyle>
          <a:p>
            <a:pPr lvl="0"/>
            <a:r>
              <a:rPr lang="de-DE" dirty="0"/>
              <a:t>Trebuchet </a:t>
            </a:r>
            <a:br>
              <a:rPr lang="de-DE" dirty="0"/>
            </a:br>
            <a:r>
              <a:rPr lang="de-DE" dirty="0"/>
              <a:t>8 Punkt</a:t>
            </a:r>
          </a:p>
        </p:txBody>
      </p:sp>
      <p:sp>
        <p:nvSpPr>
          <p:cNvPr id="45" name="Diagrammplatzhalter 44">
            <a:extLst>
              <a:ext uri="{FF2B5EF4-FFF2-40B4-BE49-F238E27FC236}">
                <a16:creationId xmlns:a16="http://schemas.microsoft.com/office/drawing/2014/main" id="{B010A7AE-ED0E-4B98-8D9B-3E99542A250B}"/>
              </a:ext>
            </a:extLst>
          </p:cNvPr>
          <p:cNvSpPr>
            <a:spLocks noGrp="1"/>
          </p:cNvSpPr>
          <p:nvPr>
            <p:ph type="chart" sz="quarter" idx="18"/>
          </p:nvPr>
        </p:nvSpPr>
        <p:spPr>
          <a:xfrm>
            <a:off x="2056821" y="1748382"/>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2" name="Diagrammplatzhalter 44">
            <a:extLst>
              <a:ext uri="{FF2B5EF4-FFF2-40B4-BE49-F238E27FC236}">
                <a16:creationId xmlns:a16="http://schemas.microsoft.com/office/drawing/2014/main" id="{5D09E7C1-F7A7-4495-BF27-C9E24AD62240}"/>
              </a:ext>
            </a:extLst>
          </p:cNvPr>
          <p:cNvSpPr>
            <a:spLocks noGrp="1"/>
          </p:cNvSpPr>
          <p:nvPr>
            <p:ph type="chart" sz="quarter" idx="19"/>
          </p:nvPr>
        </p:nvSpPr>
        <p:spPr>
          <a:xfrm>
            <a:off x="3249414" y="1748382"/>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3" name="Diagrammplatzhalter 44">
            <a:extLst>
              <a:ext uri="{FF2B5EF4-FFF2-40B4-BE49-F238E27FC236}">
                <a16:creationId xmlns:a16="http://schemas.microsoft.com/office/drawing/2014/main" id="{171D096A-B0AC-4794-95D0-6BB3F50C07F9}"/>
              </a:ext>
            </a:extLst>
          </p:cNvPr>
          <p:cNvSpPr>
            <a:spLocks noGrp="1"/>
          </p:cNvSpPr>
          <p:nvPr>
            <p:ph type="chart" sz="quarter" idx="20"/>
          </p:nvPr>
        </p:nvSpPr>
        <p:spPr>
          <a:xfrm>
            <a:off x="4453646" y="1748382"/>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4" name="Diagrammplatzhalter 44">
            <a:extLst>
              <a:ext uri="{FF2B5EF4-FFF2-40B4-BE49-F238E27FC236}">
                <a16:creationId xmlns:a16="http://schemas.microsoft.com/office/drawing/2014/main" id="{F13C8D52-9CF1-4F66-B3AB-FDFD2C6C6CB6}"/>
              </a:ext>
            </a:extLst>
          </p:cNvPr>
          <p:cNvSpPr>
            <a:spLocks noGrp="1"/>
          </p:cNvSpPr>
          <p:nvPr>
            <p:ph type="chart" sz="quarter" idx="21"/>
          </p:nvPr>
        </p:nvSpPr>
        <p:spPr>
          <a:xfrm>
            <a:off x="5650827" y="1750685"/>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5" name="Diagrammplatzhalter 44">
            <a:extLst>
              <a:ext uri="{FF2B5EF4-FFF2-40B4-BE49-F238E27FC236}">
                <a16:creationId xmlns:a16="http://schemas.microsoft.com/office/drawing/2014/main" id="{D1CDD7E7-ACD8-434D-B771-CA2524F47996}"/>
              </a:ext>
            </a:extLst>
          </p:cNvPr>
          <p:cNvSpPr>
            <a:spLocks noGrp="1"/>
          </p:cNvSpPr>
          <p:nvPr>
            <p:ph type="chart" sz="quarter" idx="22"/>
          </p:nvPr>
        </p:nvSpPr>
        <p:spPr>
          <a:xfrm>
            <a:off x="6855595" y="1753773"/>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23" name="Rechteck 22">
            <a:extLst>
              <a:ext uri="{FF2B5EF4-FFF2-40B4-BE49-F238E27FC236}">
                <a16:creationId xmlns:a16="http://schemas.microsoft.com/office/drawing/2014/main" id="{E0DF8602-476B-44D9-8BB5-FC03C02D6E60}"/>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2" name="Bildplatzhalter 2">
            <a:extLst>
              <a:ext uri="{FF2B5EF4-FFF2-40B4-BE49-F238E27FC236}">
                <a16:creationId xmlns:a16="http://schemas.microsoft.com/office/drawing/2014/main" id="{679AB0A7-C98A-4E6B-88A1-3C32C03FC190}"/>
              </a:ext>
            </a:extLst>
          </p:cNvPr>
          <p:cNvSpPr>
            <a:spLocks noGrp="1"/>
          </p:cNvSpPr>
          <p:nvPr>
            <p:ph type="pic" sz="quarter" idx="23"/>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20" name="Textplatzhalter 11">
            <a:extLst>
              <a:ext uri="{FF2B5EF4-FFF2-40B4-BE49-F238E27FC236}">
                <a16:creationId xmlns:a16="http://schemas.microsoft.com/office/drawing/2014/main" id="{4EDCABF5-A6D8-49E9-BF6E-37A276F683E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1" name="Textplatzhalter 11">
            <a:extLst>
              <a:ext uri="{FF2B5EF4-FFF2-40B4-BE49-F238E27FC236}">
                <a16:creationId xmlns:a16="http://schemas.microsoft.com/office/drawing/2014/main" id="{781DD66F-73CA-4561-B0C8-4FDC490FD443}"/>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7" name="Textplatzhalter 2">
            <a:extLst>
              <a:ext uri="{FF2B5EF4-FFF2-40B4-BE49-F238E27FC236}">
                <a16:creationId xmlns:a16="http://schemas.microsoft.com/office/drawing/2014/main" id="{952A533D-A0DF-4C14-B8E4-1226EF8A0E50}"/>
              </a:ext>
            </a:extLst>
          </p:cNvPr>
          <p:cNvSpPr>
            <a:spLocks noGrp="1"/>
          </p:cNvSpPr>
          <p:nvPr>
            <p:ph type="body" sz="quarter" idx="2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24" name="Bildplatzhalter 14">
            <a:extLst>
              <a:ext uri="{FF2B5EF4-FFF2-40B4-BE49-F238E27FC236}">
                <a16:creationId xmlns:a16="http://schemas.microsoft.com/office/drawing/2014/main" id="{3F30B7A3-9CDA-A648-8CB4-7DAF81B9E2B1}"/>
              </a:ext>
            </a:extLst>
          </p:cNvPr>
          <p:cNvSpPr>
            <a:spLocks noGrp="1"/>
          </p:cNvSpPr>
          <p:nvPr>
            <p:ph type="pic" sz="quarter" idx="25"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5" name="Bildplatzhalter 14">
            <a:extLst>
              <a:ext uri="{FF2B5EF4-FFF2-40B4-BE49-F238E27FC236}">
                <a16:creationId xmlns:a16="http://schemas.microsoft.com/office/drawing/2014/main" id="{2580CC0E-2BBD-344E-B2EC-53C7629F5963}"/>
              </a:ext>
            </a:extLst>
          </p:cNvPr>
          <p:cNvSpPr>
            <a:spLocks noGrp="1"/>
          </p:cNvSpPr>
          <p:nvPr>
            <p:ph type="pic" sz="quarter" idx="26"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28" name="Foliennummernplatzhalter 1">
            <a:extLst>
              <a:ext uri="{FF2B5EF4-FFF2-40B4-BE49-F238E27FC236}">
                <a16:creationId xmlns:a16="http://schemas.microsoft.com/office/drawing/2014/main" id="{F4912C99-4574-F84E-BC8C-5681D2DC2A3C}"/>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 name="Textplatzhalter 2">
            <a:extLst>
              <a:ext uri="{FF2B5EF4-FFF2-40B4-BE49-F238E27FC236}">
                <a16:creationId xmlns:a16="http://schemas.microsoft.com/office/drawing/2014/main" id="{91C55636-1A4B-4FAB-B00C-AFED375292D2}"/>
              </a:ext>
            </a:extLst>
          </p:cNvPr>
          <p:cNvSpPr>
            <a:spLocks noGrp="1"/>
          </p:cNvSpPr>
          <p:nvPr>
            <p:ph type="body" sz="quarter" idx="13" hasCustomPrompt="1"/>
          </p:nvPr>
        </p:nvSpPr>
        <p:spPr>
          <a:xfrm>
            <a:off x="1757690" y="2419349"/>
            <a:ext cx="1122363" cy="2287587"/>
          </a:xfrm>
        </p:spPr>
        <p:txBody>
          <a:bodyPr/>
          <a:lstStyle>
            <a:lvl1pPr marL="180975" indent="-180975">
              <a:lnSpc>
                <a:spcPts val="1900"/>
              </a:lnSpc>
              <a:spcAft>
                <a:spcPts val="240"/>
              </a:spcAft>
              <a:buClr>
                <a:srgbClr val="36424A"/>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6" name="Textplatzhalter 2">
            <a:extLst>
              <a:ext uri="{FF2B5EF4-FFF2-40B4-BE49-F238E27FC236}">
                <a16:creationId xmlns:a16="http://schemas.microsoft.com/office/drawing/2014/main" id="{CFB414F1-81F5-4B2D-8325-FC33F669A863}"/>
              </a:ext>
            </a:extLst>
          </p:cNvPr>
          <p:cNvSpPr>
            <a:spLocks noGrp="1"/>
          </p:cNvSpPr>
          <p:nvPr>
            <p:ph type="body" sz="quarter" idx="14" hasCustomPrompt="1"/>
          </p:nvPr>
        </p:nvSpPr>
        <p:spPr>
          <a:xfrm>
            <a:off x="2955583" y="2419349"/>
            <a:ext cx="1122363" cy="2287587"/>
          </a:xfrm>
        </p:spPr>
        <p:txBody>
          <a:bodyPr/>
          <a:lstStyle>
            <a:lvl1pPr marL="180975" indent="-180975">
              <a:lnSpc>
                <a:spcPts val="1900"/>
              </a:lnSpc>
              <a:spcAft>
                <a:spcPts val="240"/>
              </a:spcAft>
              <a:buClr>
                <a:srgbClr val="6E7B8C"/>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Tree>
    <p:extLst>
      <p:ext uri="{BB962C8B-B14F-4D97-AF65-F5344CB8AC3E}">
        <p14:creationId xmlns:p14="http://schemas.microsoft.com/office/powerpoint/2010/main" val="3366441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reisdiagramme 2">
    <p:spTree>
      <p:nvGrpSpPr>
        <p:cNvPr id="1" name=""/>
        <p:cNvGrpSpPr/>
        <p:nvPr/>
      </p:nvGrpSpPr>
      <p:grpSpPr>
        <a:xfrm>
          <a:off x="0" y="0"/>
          <a:ext cx="0" cy="0"/>
          <a:chOff x="0" y="0"/>
          <a:chExt cx="0" cy="0"/>
        </a:xfrm>
      </p:grpSpPr>
      <p:sp>
        <p:nvSpPr>
          <p:cNvPr id="87" name="Rechteck 86">
            <a:extLst>
              <a:ext uri="{FF2B5EF4-FFF2-40B4-BE49-F238E27FC236}">
                <a16:creationId xmlns:a16="http://schemas.microsoft.com/office/drawing/2014/main" id="{8789533A-EB8A-4475-851D-5B3E89BF330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0" name="Oval 30">
            <a:extLst>
              <a:ext uri="{FF2B5EF4-FFF2-40B4-BE49-F238E27FC236}">
                <a16:creationId xmlns:a16="http://schemas.microsoft.com/office/drawing/2014/main" id="{EDF62445-E599-4A39-92D7-64A21059CBF0}"/>
              </a:ext>
            </a:extLst>
          </p:cNvPr>
          <p:cNvSpPr/>
          <p:nvPr userDrawn="1"/>
        </p:nvSpPr>
        <p:spPr>
          <a:xfrm>
            <a:off x="202363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Oval 32">
            <a:extLst>
              <a:ext uri="{FF2B5EF4-FFF2-40B4-BE49-F238E27FC236}">
                <a16:creationId xmlns:a16="http://schemas.microsoft.com/office/drawing/2014/main" id="{2B7E2024-7DE2-4125-BE9A-3DED5C6C4C5A}"/>
              </a:ext>
            </a:extLst>
          </p:cNvPr>
          <p:cNvSpPr/>
          <p:nvPr userDrawn="1"/>
        </p:nvSpPr>
        <p:spPr>
          <a:xfrm>
            <a:off x="322487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Oval 34">
            <a:extLst>
              <a:ext uri="{FF2B5EF4-FFF2-40B4-BE49-F238E27FC236}">
                <a16:creationId xmlns:a16="http://schemas.microsoft.com/office/drawing/2014/main" id="{D5153542-B5B7-4088-9334-DE2185D7CCB1}"/>
              </a:ext>
            </a:extLst>
          </p:cNvPr>
          <p:cNvSpPr/>
          <p:nvPr userDrawn="1"/>
        </p:nvSpPr>
        <p:spPr>
          <a:xfrm>
            <a:off x="442611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Oval 36">
            <a:extLst>
              <a:ext uri="{FF2B5EF4-FFF2-40B4-BE49-F238E27FC236}">
                <a16:creationId xmlns:a16="http://schemas.microsoft.com/office/drawing/2014/main" id="{E1E893A6-3C44-4A9A-8847-BACFEF272A17}"/>
              </a:ext>
            </a:extLst>
          </p:cNvPr>
          <p:cNvSpPr/>
          <p:nvPr userDrawn="1"/>
        </p:nvSpPr>
        <p:spPr>
          <a:xfrm>
            <a:off x="562735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Oval 46">
            <a:extLst>
              <a:ext uri="{FF2B5EF4-FFF2-40B4-BE49-F238E27FC236}">
                <a16:creationId xmlns:a16="http://schemas.microsoft.com/office/drawing/2014/main" id="{A27A425F-0121-47EB-86E3-E89A31A4E942}"/>
              </a:ext>
            </a:extLst>
          </p:cNvPr>
          <p:cNvSpPr/>
          <p:nvPr userDrawn="1"/>
        </p:nvSpPr>
        <p:spPr>
          <a:xfrm>
            <a:off x="682859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Abgerundetes Rechteck 50">
            <a:extLst>
              <a:ext uri="{FF2B5EF4-FFF2-40B4-BE49-F238E27FC236}">
                <a16:creationId xmlns:a16="http://schemas.microsoft.com/office/drawing/2014/main" id="{40B95044-2FF9-4438-91B9-F8433D91985D}"/>
              </a:ext>
            </a:extLst>
          </p:cNvPr>
          <p:cNvSpPr/>
          <p:nvPr userDrawn="1"/>
        </p:nvSpPr>
        <p:spPr>
          <a:xfrm rot="16200000" flipV="1">
            <a:off x="2272723" y="2387467"/>
            <a:ext cx="1286845" cy="4571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Abgerundetes Rechteck 51">
            <a:extLst>
              <a:ext uri="{FF2B5EF4-FFF2-40B4-BE49-F238E27FC236}">
                <a16:creationId xmlns:a16="http://schemas.microsoft.com/office/drawing/2014/main" id="{7A07FCD4-12C6-43A6-AE9D-E83B25E99BEF}"/>
              </a:ext>
            </a:extLst>
          </p:cNvPr>
          <p:cNvSpPr/>
          <p:nvPr userDrawn="1"/>
        </p:nvSpPr>
        <p:spPr>
          <a:xfrm rot="16200000" flipV="1">
            <a:off x="3473963" y="2387466"/>
            <a:ext cx="1286845" cy="4571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Abgerundetes Rechteck 52">
            <a:extLst>
              <a:ext uri="{FF2B5EF4-FFF2-40B4-BE49-F238E27FC236}">
                <a16:creationId xmlns:a16="http://schemas.microsoft.com/office/drawing/2014/main" id="{B582F857-D37B-4F05-9A4B-269C88D5502E}"/>
              </a:ext>
            </a:extLst>
          </p:cNvPr>
          <p:cNvSpPr/>
          <p:nvPr userDrawn="1"/>
        </p:nvSpPr>
        <p:spPr>
          <a:xfrm rot="16200000" flipV="1">
            <a:off x="4675203" y="2387466"/>
            <a:ext cx="1286845" cy="4571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Abgerundetes Rechteck 53">
            <a:extLst>
              <a:ext uri="{FF2B5EF4-FFF2-40B4-BE49-F238E27FC236}">
                <a16:creationId xmlns:a16="http://schemas.microsoft.com/office/drawing/2014/main" id="{D76D1F76-7695-4650-A41B-4F051D4FE90D}"/>
              </a:ext>
            </a:extLst>
          </p:cNvPr>
          <p:cNvSpPr/>
          <p:nvPr userDrawn="1"/>
        </p:nvSpPr>
        <p:spPr>
          <a:xfrm rot="16200000" flipV="1">
            <a:off x="5876443" y="2387466"/>
            <a:ext cx="1286845" cy="4571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Diagrammplatzhalter 44">
            <a:extLst>
              <a:ext uri="{FF2B5EF4-FFF2-40B4-BE49-F238E27FC236}">
                <a16:creationId xmlns:a16="http://schemas.microsoft.com/office/drawing/2014/main" id="{B010A7AE-ED0E-4B98-8D9B-3E99542A250B}"/>
              </a:ext>
            </a:extLst>
          </p:cNvPr>
          <p:cNvSpPr>
            <a:spLocks noGrp="1"/>
          </p:cNvSpPr>
          <p:nvPr>
            <p:ph type="chart" sz="quarter" idx="18"/>
          </p:nvPr>
        </p:nvSpPr>
        <p:spPr>
          <a:xfrm>
            <a:off x="2040485"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2" name="Diagrammplatzhalter 44">
            <a:extLst>
              <a:ext uri="{FF2B5EF4-FFF2-40B4-BE49-F238E27FC236}">
                <a16:creationId xmlns:a16="http://schemas.microsoft.com/office/drawing/2014/main" id="{5D09E7C1-F7A7-4495-BF27-C9E24AD62240}"/>
              </a:ext>
            </a:extLst>
          </p:cNvPr>
          <p:cNvSpPr>
            <a:spLocks noGrp="1"/>
          </p:cNvSpPr>
          <p:nvPr>
            <p:ph type="chart" sz="quarter" idx="19"/>
          </p:nvPr>
        </p:nvSpPr>
        <p:spPr>
          <a:xfrm>
            <a:off x="3247355"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3" name="Diagrammplatzhalter 44">
            <a:extLst>
              <a:ext uri="{FF2B5EF4-FFF2-40B4-BE49-F238E27FC236}">
                <a16:creationId xmlns:a16="http://schemas.microsoft.com/office/drawing/2014/main" id="{171D096A-B0AC-4794-95D0-6BB3F50C07F9}"/>
              </a:ext>
            </a:extLst>
          </p:cNvPr>
          <p:cNvSpPr>
            <a:spLocks noGrp="1"/>
          </p:cNvSpPr>
          <p:nvPr>
            <p:ph type="chart" sz="quarter" idx="20"/>
          </p:nvPr>
        </p:nvSpPr>
        <p:spPr>
          <a:xfrm>
            <a:off x="4444660"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4" name="Diagrammplatzhalter 44">
            <a:extLst>
              <a:ext uri="{FF2B5EF4-FFF2-40B4-BE49-F238E27FC236}">
                <a16:creationId xmlns:a16="http://schemas.microsoft.com/office/drawing/2014/main" id="{F13C8D52-9CF1-4F66-B3AB-FDFD2C6C6CB6}"/>
              </a:ext>
            </a:extLst>
          </p:cNvPr>
          <p:cNvSpPr>
            <a:spLocks noGrp="1"/>
          </p:cNvSpPr>
          <p:nvPr>
            <p:ph type="chart" sz="quarter" idx="21"/>
          </p:nvPr>
        </p:nvSpPr>
        <p:spPr>
          <a:xfrm>
            <a:off x="5656141"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5" name="Diagrammplatzhalter 44">
            <a:extLst>
              <a:ext uri="{FF2B5EF4-FFF2-40B4-BE49-F238E27FC236}">
                <a16:creationId xmlns:a16="http://schemas.microsoft.com/office/drawing/2014/main" id="{D1CDD7E7-ACD8-434D-B771-CA2524F47996}"/>
              </a:ext>
            </a:extLst>
          </p:cNvPr>
          <p:cNvSpPr>
            <a:spLocks noGrp="1"/>
          </p:cNvSpPr>
          <p:nvPr>
            <p:ph type="chart" sz="quarter" idx="22"/>
          </p:nvPr>
        </p:nvSpPr>
        <p:spPr>
          <a:xfrm>
            <a:off x="6854031"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4" name="Textplatzhalter 3">
            <a:extLst>
              <a:ext uri="{FF2B5EF4-FFF2-40B4-BE49-F238E27FC236}">
                <a16:creationId xmlns:a16="http://schemas.microsoft.com/office/drawing/2014/main" id="{C282CEDC-5CEE-4E95-9AEB-B4BB748F6C72}"/>
              </a:ext>
            </a:extLst>
          </p:cNvPr>
          <p:cNvSpPr>
            <a:spLocks noGrp="1"/>
          </p:cNvSpPr>
          <p:nvPr>
            <p:ph type="body" sz="quarter" idx="23" hasCustomPrompt="1"/>
          </p:nvPr>
        </p:nvSpPr>
        <p:spPr>
          <a:xfrm>
            <a:off x="1849551" y="2614824"/>
            <a:ext cx="911225" cy="647700"/>
          </a:xfrm>
        </p:spPr>
        <p:txBody>
          <a:bodyPr/>
          <a:lstStyle>
            <a:lvl1pPr marL="0" indent="0" algn="ctr">
              <a:buNone/>
              <a:defRPr sz="1100"/>
            </a:lvl1pPr>
          </a:lstStyle>
          <a:p>
            <a:pPr lvl="0"/>
            <a:r>
              <a:rPr lang="de-DE" dirty="0"/>
              <a:t>Trebuchet 11 Punkt</a:t>
            </a:r>
          </a:p>
        </p:txBody>
      </p:sp>
      <p:sp>
        <p:nvSpPr>
          <p:cNvPr id="88" name="Textplatzhalter 3">
            <a:extLst>
              <a:ext uri="{FF2B5EF4-FFF2-40B4-BE49-F238E27FC236}">
                <a16:creationId xmlns:a16="http://schemas.microsoft.com/office/drawing/2014/main" id="{89DDC295-DF8C-4222-8971-6DB3F7342452}"/>
              </a:ext>
            </a:extLst>
          </p:cNvPr>
          <p:cNvSpPr>
            <a:spLocks noGrp="1"/>
          </p:cNvSpPr>
          <p:nvPr>
            <p:ph type="body" sz="quarter" idx="24" hasCustomPrompt="1"/>
          </p:nvPr>
        </p:nvSpPr>
        <p:spPr>
          <a:xfrm>
            <a:off x="3061152" y="2614824"/>
            <a:ext cx="911225" cy="647700"/>
          </a:xfrm>
        </p:spPr>
        <p:txBody>
          <a:bodyPr/>
          <a:lstStyle>
            <a:lvl1pPr marL="0" indent="0" algn="ctr">
              <a:buNone/>
              <a:defRPr sz="1100"/>
            </a:lvl1pPr>
          </a:lstStyle>
          <a:p>
            <a:pPr lvl="0"/>
            <a:r>
              <a:rPr lang="de-DE" dirty="0"/>
              <a:t>Trebuchet 11 Punkt</a:t>
            </a:r>
          </a:p>
        </p:txBody>
      </p:sp>
      <p:sp>
        <p:nvSpPr>
          <p:cNvPr id="89" name="Textplatzhalter 3">
            <a:extLst>
              <a:ext uri="{FF2B5EF4-FFF2-40B4-BE49-F238E27FC236}">
                <a16:creationId xmlns:a16="http://schemas.microsoft.com/office/drawing/2014/main" id="{B836D00D-DB37-4968-9245-39D26D7B3DE8}"/>
              </a:ext>
            </a:extLst>
          </p:cNvPr>
          <p:cNvSpPr>
            <a:spLocks noGrp="1"/>
          </p:cNvSpPr>
          <p:nvPr>
            <p:ph type="body" sz="quarter" idx="25" hasCustomPrompt="1"/>
          </p:nvPr>
        </p:nvSpPr>
        <p:spPr>
          <a:xfrm>
            <a:off x="4272753" y="2614824"/>
            <a:ext cx="911225" cy="647700"/>
          </a:xfrm>
        </p:spPr>
        <p:txBody>
          <a:bodyPr/>
          <a:lstStyle>
            <a:lvl1pPr marL="0" indent="0" algn="ctr">
              <a:buNone/>
              <a:defRPr sz="1100"/>
            </a:lvl1pPr>
          </a:lstStyle>
          <a:p>
            <a:pPr lvl="0"/>
            <a:r>
              <a:rPr lang="de-DE" dirty="0"/>
              <a:t>Trebuchet 11 Punkt</a:t>
            </a:r>
          </a:p>
        </p:txBody>
      </p:sp>
      <p:sp>
        <p:nvSpPr>
          <p:cNvPr id="90" name="Textplatzhalter 3">
            <a:extLst>
              <a:ext uri="{FF2B5EF4-FFF2-40B4-BE49-F238E27FC236}">
                <a16:creationId xmlns:a16="http://schemas.microsoft.com/office/drawing/2014/main" id="{DEEA6909-6033-47B2-AB08-E9B2DDC32959}"/>
              </a:ext>
            </a:extLst>
          </p:cNvPr>
          <p:cNvSpPr>
            <a:spLocks noGrp="1"/>
          </p:cNvSpPr>
          <p:nvPr>
            <p:ph type="body" sz="quarter" idx="26" hasCustomPrompt="1"/>
          </p:nvPr>
        </p:nvSpPr>
        <p:spPr>
          <a:xfrm>
            <a:off x="5484354" y="2614824"/>
            <a:ext cx="911225" cy="647700"/>
          </a:xfrm>
        </p:spPr>
        <p:txBody>
          <a:bodyPr/>
          <a:lstStyle>
            <a:lvl1pPr marL="0" indent="0" algn="ctr">
              <a:buNone/>
              <a:defRPr sz="1100"/>
            </a:lvl1pPr>
          </a:lstStyle>
          <a:p>
            <a:pPr lvl="0"/>
            <a:r>
              <a:rPr lang="de-DE" dirty="0"/>
              <a:t>Trebuchet 11 Punkt</a:t>
            </a:r>
          </a:p>
        </p:txBody>
      </p:sp>
      <p:sp>
        <p:nvSpPr>
          <p:cNvPr id="91" name="Textplatzhalter 3">
            <a:extLst>
              <a:ext uri="{FF2B5EF4-FFF2-40B4-BE49-F238E27FC236}">
                <a16:creationId xmlns:a16="http://schemas.microsoft.com/office/drawing/2014/main" id="{F1E72DBB-0728-420B-9B32-8F12D83BA6A7}"/>
              </a:ext>
            </a:extLst>
          </p:cNvPr>
          <p:cNvSpPr>
            <a:spLocks noGrp="1"/>
          </p:cNvSpPr>
          <p:nvPr>
            <p:ph type="body" sz="quarter" idx="27" hasCustomPrompt="1"/>
          </p:nvPr>
        </p:nvSpPr>
        <p:spPr>
          <a:xfrm>
            <a:off x="6695955" y="2614824"/>
            <a:ext cx="911225" cy="647700"/>
          </a:xfrm>
        </p:spPr>
        <p:txBody>
          <a:bodyPr/>
          <a:lstStyle>
            <a:lvl1pPr marL="0" indent="0" algn="ctr">
              <a:buNone/>
              <a:defRPr sz="1100"/>
            </a:lvl1pPr>
          </a:lstStyle>
          <a:p>
            <a:pPr lvl="0"/>
            <a:r>
              <a:rPr lang="de-DE" dirty="0"/>
              <a:t>Trebuchet 11 Punkt</a:t>
            </a:r>
          </a:p>
        </p:txBody>
      </p:sp>
      <p:sp>
        <p:nvSpPr>
          <p:cNvPr id="26" name="Bildplatzhalter 2">
            <a:extLst>
              <a:ext uri="{FF2B5EF4-FFF2-40B4-BE49-F238E27FC236}">
                <a16:creationId xmlns:a16="http://schemas.microsoft.com/office/drawing/2014/main" id="{1E4AB31D-B6E4-49CA-8AAE-EF224551C0CE}"/>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27" name="Textplatzhalter 11">
            <a:extLst>
              <a:ext uri="{FF2B5EF4-FFF2-40B4-BE49-F238E27FC236}">
                <a16:creationId xmlns:a16="http://schemas.microsoft.com/office/drawing/2014/main" id="{10B470E0-07D0-487D-9E1E-76CB920DE1C4}"/>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8" name="Textplatzhalter 11">
            <a:extLst>
              <a:ext uri="{FF2B5EF4-FFF2-40B4-BE49-F238E27FC236}">
                <a16:creationId xmlns:a16="http://schemas.microsoft.com/office/drawing/2014/main" id="{978C0A50-52EB-407C-84AC-FE7BD2B7AFAF}"/>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2" name="Textplatzhalter 2">
            <a:extLst>
              <a:ext uri="{FF2B5EF4-FFF2-40B4-BE49-F238E27FC236}">
                <a16:creationId xmlns:a16="http://schemas.microsoft.com/office/drawing/2014/main" id="{88840FD5-EDAB-4602-A1F3-390C16FC66EC}"/>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29" name="Bildplatzhalter 14">
            <a:extLst>
              <a:ext uri="{FF2B5EF4-FFF2-40B4-BE49-F238E27FC236}">
                <a16:creationId xmlns:a16="http://schemas.microsoft.com/office/drawing/2014/main" id="{899C8073-0314-AD4D-880D-F77E8647DBEE}"/>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0" name="Bildplatzhalter 14">
            <a:extLst>
              <a:ext uri="{FF2B5EF4-FFF2-40B4-BE49-F238E27FC236}">
                <a16:creationId xmlns:a16="http://schemas.microsoft.com/office/drawing/2014/main" id="{A64D1418-B23F-1D49-AC54-F206CA5D7ED1}"/>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3" name="Foliennummernplatzhalter 1">
            <a:extLst>
              <a:ext uri="{FF2B5EF4-FFF2-40B4-BE49-F238E27FC236}">
                <a16:creationId xmlns:a16="http://schemas.microsoft.com/office/drawing/2014/main" id="{8B166832-EA96-CA4E-ADA7-FE89800CB31A}"/>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92" name="Textplatzhalter 3">
            <a:extLst>
              <a:ext uri="{FF2B5EF4-FFF2-40B4-BE49-F238E27FC236}">
                <a16:creationId xmlns:a16="http://schemas.microsoft.com/office/drawing/2014/main" id="{65E111CC-9839-4AD8-82CD-39494754E4B6}"/>
              </a:ext>
            </a:extLst>
          </p:cNvPr>
          <p:cNvSpPr>
            <a:spLocks noGrp="1"/>
          </p:cNvSpPr>
          <p:nvPr>
            <p:ph type="body" sz="quarter" idx="28" hasCustomPrompt="1"/>
          </p:nvPr>
        </p:nvSpPr>
        <p:spPr>
          <a:xfrm>
            <a:off x="596537" y="3435926"/>
            <a:ext cx="7950926" cy="1040556"/>
          </a:xfrm>
        </p:spPr>
        <p:txBody>
          <a:bodyPr/>
          <a:lstStyle>
            <a:lvl1pPr marL="0" indent="0" algn="l">
              <a:lnSpc>
                <a:spcPts val="1900"/>
              </a:lnSpc>
              <a:buNone/>
              <a:defRPr sz="1100"/>
            </a:lvl1pPr>
          </a:lstStyle>
          <a:p>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 Zeilenabstand 19 Punkt. </a:t>
            </a:r>
          </a:p>
        </p:txBody>
      </p:sp>
    </p:spTree>
    <p:extLst>
      <p:ext uri="{BB962C8B-B14F-4D97-AF65-F5344CB8AC3E}">
        <p14:creationId xmlns:p14="http://schemas.microsoft.com/office/powerpoint/2010/main" val="1891250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6" name="Rechteck 35">
            <a:extLst>
              <a:ext uri="{FF2B5EF4-FFF2-40B4-BE49-F238E27FC236}">
                <a16:creationId xmlns:a16="http://schemas.microsoft.com/office/drawing/2014/main" id="{DDEB67FD-C8E7-4DF4-834B-3B9C41C6D15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2" name="Gruppieren 1">
            <a:extLst>
              <a:ext uri="{FF2B5EF4-FFF2-40B4-BE49-F238E27FC236}">
                <a16:creationId xmlns:a16="http://schemas.microsoft.com/office/drawing/2014/main" id="{EBAA5142-12DD-40C8-8FBC-BB2CB4DDB7E0}"/>
              </a:ext>
            </a:extLst>
          </p:cNvPr>
          <p:cNvGrpSpPr/>
          <p:nvPr userDrawn="1"/>
        </p:nvGrpSpPr>
        <p:grpSpPr>
          <a:xfrm>
            <a:off x="4352481" y="1456355"/>
            <a:ext cx="821306" cy="2816318"/>
            <a:chOff x="4354778" y="1456355"/>
            <a:chExt cx="821306" cy="2816318"/>
          </a:xfrm>
        </p:grpSpPr>
        <p:sp>
          <p:nvSpPr>
            <p:cNvPr id="19" name="Abgerundetes Rechteck 68">
              <a:extLst>
                <a:ext uri="{FF2B5EF4-FFF2-40B4-BE49-F238E27FC236}">
                  <a16:creationId xmlns:a16="http://schemas.microsoft.com/office/drawing/2014/main" id="{C60E4D29-1FFE-4F79-AC46-AA38C4647F5A}"/>
                </a:ext>
              </a:extLst>
            </p:cNvPr>
            <p:cNvSpPr/>
            <p:nvPr userDrawn="1"/>
          </p:nvSpPr>
          <p:spPr>
            <a:xfrm rot="16200000">
              <a:off x="3357272" y="2841654"/>
              <a:ext cx="2816318" cy="457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Oval 3">
              <a:extLst>
                <a:ext uri="{FF2B5EF4-FFF2-40B4-BE49-F238E27FC236}">
                  <a16:creationId xmlns:a16="http://schemas.microsoft.com/office/drawing/2014/main" id="{2C144787-4C97-4F79-820D-6CE00DB13FBC}"/>
                </a:ext>
              </a:extLst>
            </p:cNvPr>
            <p:cNvSpPr/>
            <p:nvPr userDrawn="1"/>
          </p:nvSpPr>
          <p:spPr>
            <a:xfrm>
              <a:off x="4354778" y="1716812"/>
              <a:ext cx="821306" cy="82130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Inhaltsplatzhalter 2">
              <a:extLst>
                <a:ext uri="{FF2B5EF4-FFF2-40B4-BE49-F238E27FC236}">
                  <a16:creationId xmlns:a16="http://schemas.microsoft.com/office/drawing/2014/main" id="{6CB45199-4192-46B3-A165-0FA7DD1453D8}"/>
                </a:ext>
              </a:extLst>
            </p:cNvPr>
            <p:cNvSpPr txBox="1">
              <a:spLocks/>
            </p:cNvSpPr>
            <p:nvPr userDrawn="1"/>
          </p:nvSpPr>
          <p:spPr>
            <a:xfrm>
              <a:off x="4543676" y="1978121"/>
              <a:ext cx="443511" cy="275529"/>
            </a:xfrm>
            <a:prstGeom prst="rect">
              <a:avLst/>
            </a:prstGeom>
          </p:spPr>
          <p:txBody>
            <a:bodyPr numCol="1" spcCol="36000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800" dirty="0">
                  <a:solidFill>
                    <a:srgbClr val="4C5D68"/>
                  </a:solidFill>
                  <a:latin typeface="Trebuchet MS" charset="0"/>
                  <a:ea typeface="Trebuchet MS" charset="0"/>
                  <a:cs typeface="Trebuchet MS" charset="0"/>
                </a:rPr>
                <a:t>VS</a:t>
              </a:r>
            </a:p>
          </p:txBody>
        </p:sp>
      </p:grpSp>
      <p:sp>
        <p:nvSpPr>
          <p:cNvPr id="5" name="Textplatzhalter 4">
            <a:extLst>
              <a:ext uri="{FF2B5EF4-FFF2-40B4-BE49-F238E27FC236}">
                <a16:creationId xmlns:a16="http://schemas.microsoft.com/office/drawing/2014/main" id="{DEEF0713-BE53-4085-AB2B-42B83C40330B}"/>
              </a:ext>
            </a:extLst>
          </p:cNvPr>
          <p:cNvSpPr>
            <a:spLocks noGrp="1"/>
          </p:cNvSpPr>
          <p:nvPr>
            <p:ph type="body" sz="quarter" idx="13" hasCustomPrompt="1"/>
          </p:nvPr>
        </p:nvSpPr>
        <p:spPr>
          <a:xfrm>
            <a:off x="1930470" y="1866437"/>
            <a:ext cx="2265363" cy="609600"/>
          </a:xfrm>
        </p:spPr>
        <p:txBody>
          <a:bodyPr/>
          <a:lstStyle>
            <a:lvl1pPr marL="0" indent="0">
              <a:buNone/>
              <a:defRPr sz="1100"/>
            </a:lvl1pPr>
          </a:lstStyle>
          <a:p>
            <a:pPr lvl="0"/>
            <a:r>
              <a:rPr lang="de-DE" dirty="0"/>
              <a:t>Hier handelt es sich um Fließtext in Ebene 1, </a:t>
            </a:r>
            <a:endParaRPr lang="de-AT" dirty="0"/>
          </a:p>
        </p:txBody>
      </p:sp>
      <p:sp>
        <p:nvSpPr>
          <p:cNvPr id="39" name="Textplatzhalter 4">
            <a:extLst>
              <a:ext uri="{FF2B5EF4-FFF2-40B4-BE49-F238E27FC236}">
                <a16:creationId xmlns:a16="http://schemas.microsoft.com/office/drawing/2014/main" id="{DB846662-6959-4798-83A0-96B5F5B43AF4}"/>
              </a:ext>
            </a:extLst>
          </p:cNvPr>
          <p:cNvSpPr>
            <a:spLocks noGrp="1"/>
          </p:cNvSpPr>
          <p:nvPr>
            <p:ph type="body" sz="quarter" idx="14" hasCustomPrompt="1"/>
          </p:nvPr>
        </p:nvSpPr>
        <p:spPr>
          <a:xfrm>
            <a:off x="5330436" y="1866437"/>
            <a:ext cx="2265363" cy="609600"/>
          </a:xfrm>
        </p:spPr>
        <p:txBody>
          <a:bodyPr/>
          <a:lstStyle>
            <a:lvl1pPr marL="0" indent="0">
              <a:buNone/>
              <a:defRPr sz="1100"/>
            </a:lvl1pPr>
          </a:lstStyle>
          <a:p>
            <a:pPr lvl="0"/>
            <a:r>
              <a:rPr lang="de-DE" dirty="0"/>
              <a:t>Hier handelt es sich um Fließtext in Ebene 1, </a:t>
            </a:r>
            <a:endParaRPr lang="de-AT" dirty="0"/>
          </a:p>
          <a:p>
            <a:pPr lvl="0"/>
            <a:endParaRPr lang="de-AT" dirty="0"/>
          </a:p>
        </p:txBody>
      </p:sp>
      <p:sp>
        <p:nvSpPr>
          <p:cNvPr id="38" name="Diagrammplatzhalter 37">
            <a:extLst>
              <a:ext uri="{FF2B5EF4-FFF2-40B4-BE49-F238E27FC236}">
                <a16:creationId xmlns:a16="http://schemas.microsoft.com/office/drawing/2014/main" id="{84545F04-21B8-4BAB-8B97-A0AC8555943B}"/>
              </a:ext>
            </a:extLst>
          </p:cNvPr>
          <p:cNvSpPr>
            <a:spLocks noGrp="1"/>
          </p:cNvSpPr>
          <p:nvPr>
            <p:ph type="chart" sz="quarter" idx="15"/>
          </p:nvPr>
        </p:nvSpPr>
        <p:spPr>
          <a:xfrm>
            <a:off x="1930400" y="2611438"/>
            <a:ext cx="2422525" cy="1660525"/>
          </a:xfrm>
        </p:spPr>
        <p:txBody>
          <a:bodyPr/>
          <a:lstStyle>
            <a:lvl1pPr marL="0" indent="0">
              <a:buNone/>
              <a:defRPr sz="1100"/>
            </a:lvl1pPr>
          </a:lstStyle>
          <a:p>
            <a:r>
              <a:rPr lang="de-DE" sz="1100"/>
              <a:t>Diagramm durch Klicken auf Symbol hinzufügen</a:t>
            </a:r>
            <a:endParaRPr lang="de-AT" dirty="0"/>
          </a:p>
        </p:txBody>
      </p:sp>
      <p:sp>
        <p:nvSpPr>
          <p:cNvPr id="42" name="Diagrammplatzhalter 37">
            <a:extLst>
              <a:ext uri="{FF2B5EF4-FFF2-40B4-BE49-F238E27FC236}">
                <a16:creationId xmlns:a16="http://schemas.microsoft.com/office/drawing/2014/main" id="{FD4CC071-701B-45F2-9F29-C1AA3C893E3A}"/>
              </a:ext>
            </a:extLst>
          </p:cNvPr>
          <p:cNvSpPr>
            <a:spLocks noGrp="1"/>
          </p:cNvSpPr>
          <p:nvPr>
            <p:ph type="chart" sz="quarter" idx="16"/>
          </p:nvPr>
        </p:nvSpPr>
        <p:spPr>
          <a:xfrm>
            <a:off x="5173274" y="2571750"/>
            <a:ext cx="2422525" cy="1660525"/>
          </a:xfrm>
        </p:spPr>
        <p:txBody>
          <a:bodyPr/>
          <a:lstStyle>
            <a:lvl1pPr marL="0" indent="0">
              <a:buNone/>
              <a:defRPr sz="1100"/>
            </a:lvl1pPr>
          </a:lstStyle>
          <a:p>
            <a:r>
              <a:rPr lang="de-DE" sz="1100"/>
              <a:t>Diagramm durch Klicken auf Symbol hinzufügen</a:t>
            </a:r>
            <a:endParaRPr lang="de-AT" dirty="0"/>
          </a:p>
        </p:txBody>
      </p:sp>
      <p:sp>
        <p:nvSpPr>
          <p:cNvPr id="14" name="Bildplatzhalter 2">
            <a:extLst>
              <a:ext uri="{FF2B5EF4-FFF2-40B4-BE49-F238E27FC236}">
                <a16:creationId xmlns:a16="http://schemas.microsoft.com/office/drawing/2014/main" id="{3CB9EF9B-348C-46D5-ACD5-B3FE9195B4F6}"/>
              </a:ext>
            </a:extLst>
          </p:cNvPr>
          <p:cNvSpPr>
            <a:spLocks noGrp="1"/>
          </p:cNvSpPr>
          <p:nvPr>
            <p:ph type="pic" sz="quarter" idx="17"/>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15" name="Textplatzhalter 11">
            <a:extLst>
              <a:ext uri="{FF2B5EF4-FFF2-40B4-BE49-F238E27FC236}">
                <a16:creationId xmlns:a16="http://schemas.microsoft.com/office/drawing/2014/main" id="{F058A15E-B765-4A18-A670-4C22EA9E6AF5}"/>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6" name="Textplatzhalter 11">
            <a:extLst>
              <a:ext uri="{FF2B5EF4-FFF2-40B4-BE49-F238E27FC236}">
                <a16:creationId xmlns:a16="http://schemas.microsoft.com/office/drawing/2014/main" id="{F56C629F-5CFC-41DE-A673-DA38334016AA}"/>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1" name="Textplatzhalter 2">
            <a:extLst>
              <a:ext uri="{FF2B5EF4-FFF2-40B4-BE49-F238E27FC236}">
                <a16:creationId xmlns:a16="http://schemas.microsoft.com/office/drawing/2014/main" id="{ACDD6280-AF5E-4F6C-83E0-E561E8DEBABE}"/>
              </a:ext>
            </a:extLst>
          </p:cNvPr>
          <p:cNvSpPr>
            <a:spLocks noGrp="1"/>
          </p:cNvSpPr>
          <p:nvPr>
            <p:ph type="body" sz="quarter" idx="18"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17" name="Bildplatzhalter 14">
            <a:extLst>
              <a:ext uri="{FF2B5EF4-FFF2-40B4-BE49-F238E27FC236}">
                <a16:creationId xmlns:a16="http://schemas.microsoft.com/office/drawing/2014/main" id="{2BD451F4-76B2-484C-9EA2-7AAC4086E1FE}"/>
              </a:ext>
            </a:extLst>
          </p:cNvPr>
          <p:cNvSpPr>
            <a:spLocks noGrp="1"/>
          </p:cNvSpPr>
          <p:nvPr>
            <p:ph type="pic" sz="quarter" idx="19"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8" name="Bildplatzhalter 14">
            <a:extLst>
              <a:ext uri="{FF2B5EF4-FFF2-40B4-BE49-F238E27FC236}">
                <a16:creationId xmlns:a16="http://schemas.microsoft.com/office/drawing/2014/main" id="{72E5A1E3-5250-DB49-BA6E-496CE391E2CE}"/>
              </a:ext>
            </a:extLst>
          </p:cNvPr>
          <p:cNvSpPr>
            <a:spLocks noGrp="1"/>
          </p:cNvSpPr>
          <p:nvPr>
            <p:ph type="pic" sz="quarter" idx="20"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22" name="Foliennummernplatzhalter 1">
            <a:extLst>
              <a:ext uri="{FF2B5EF4-FFF2-40B4-BE49-F238E27FC236}">
                <a16:creationId xmlns:a16="http://schemas.microsoft.com/office/drawing/2014/main" id="{73923991-47B6-D74B-9BF7-B7C901D9AC80}"/>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2248784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Ö Karte">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Bildplatzhalter 2">
            <a:extLst>
              <a:ext uri="{FF2B5EF4-FFF2-40B4-BE49-F238E27FC236}">
                <a16:creationId xmlns:a16="http://schemas.microsoft.com/office/drawing/2014/main" id="{3B67636C-529C-4213-81A6-AE6551913D44}"/>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9" name="Textplatzhalter 11">
            <a:extLst>
              <a:ext uri="{FF2B5EF4-FFF2-40B4-BE49-F238E27FC236}">
                <a16:creationId xmlns:a16="http://schemas.microsoft.com/office/drawing/2014/main" id="{A9909DD7-2FD2-4DBA-9A2B-F52CFA7F6B1C}"/>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4FCDB25B-623A-4416-942A-2B9F7C069098}"/>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pic>
        <p:nvPicPr>
          <p:cNvPr id="13" name="Bild 1">
            <a:extLst>
              <a:ext uri="{FF2B5EF4-FFF2-40B4-BE49-F238E27FC236}">
                <a16:creationId xmlns:a16="http://schemas.microsoft.com/office/drawing/2014/main" id="{B2B32C20-AF89-467A-9813-399D0BDA41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4896" y="1594969"/>
            <a:ext cx="3614208" cy="3159182"/>
          </a:xfrm>
          <a:prstGeom prst="rect">
            <a:avLst/>
          </a:prstGeom>
        </p:spPr>
      </p:pic>
      <p:sp>
        <p:nvSpPr>
          <p:cNvPr id="11" name="Bildplatzhalter 14">
            <a:extLst>
              <a:ext uri="{FF2B5EF4-FFF2-40B4-BE49-F238E27FC236}">
                <a16:creationId xmlns:a16="http://schemas.microsoft.com/office/drawing/2014/main" id="{CC9FA6CF-B118-FD4D-B2B5-A56BC70BC51D}"/>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5" name="Bildplatzhalter 14">
            <a:extLst>
              <a:ext uri="{FF2B5EF4-FFF2-40B4-BE49-F238E27FC236}">
                <a16:creationId xmlns:a16="http://schemas.microsoft.com/office/drawing/2014/main" id="{28B3B3C0-2893-794F-928E-0E3E43346BAB}"/>
              </a:ext>
            </a:extLst>
          </p:cNvPr>
          <p:cNvSpPr>
            <a:spLocks noGrp="1"/>
          </p:cNvSpPr>
          <p:nvPr>
            <p:ph type="pic" sz="quarter" idx="18"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60" name="Textplatzhalter 20">
            <a:extLst>
              <a:ext uri="{FF2B5EF4-FFF2-40B4-BE49-F238E27FC236}">
                <a16:creationId xmlns:a16="http://schemas.microsoft.com/office/drawing/2014/main" id="{E5C7E0B7-5823-47B2-AB1B-655641D1FD67}"/>
              </a:ext>
            </a:extLst>
          </p:cNvPr>
          <p:cNvSpPr>
            <a:spLocks noGrp="1"/>
          </p:cNvSpPr>
          <p:nvPr>
            <p:ph type="body" sz="quarter" idx="15" hasCustomPrompt="1"/>
          </p:nvPr>
        </p:nvSpPr>
        <p:spPr>
          <a:xfrm>
            <a:off x="538480" y="3083394"/>
            <a:ext cx="1988571" cy="2011131"/>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 Zeilenabstand 19 Punkt</a:t>
            </a:r>
            <a:endParaRPr lang="de-AT" dirty="0"/>
          </a:p>
        </p:txBody>
      </p:sp>
      <p:sp>
        <p:nvSpPr>
          <p:cNvPr id="16" name="Foliennummernplatzhalter 1">
            <a:extLst>
              <a:ext uri="{FF2B5EF4-FFF2-40B4-BE49-F238E27FC236}">
                <a16:creationId xmlns:a16="http://schemas.microsoft.com/office/drawing/2014/main" id="{0B003CC4-02EA-3A4C-9E57-796BD94C3AEF}"/>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3018187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Österreich Karte">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Bildplatzhalter 2">
            <a:extLst>
              <a:ext uri="{FF2B5EF4-FFF2-40B4-BE49-F238E27FC236}">
                <a16:creationId xmlns:a16="http://schemas.microsoft.com/office/drawing/2014/main" id="{67471A4E-2526-4EB1-9D1B-A636056903E5}"/>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10" name="Textplatzhalter 11">
            <a:extLst>
              <a:ext uri="{FF2B5EF4-FFF2-40B4-BE49-F238E27FC236}">
                <a16:creationId xmlns:a16="http://schemas.microsoft.com/office/drawing/2014/main" id="{47084605-4A4A-4D0F-88DE-CFF4543B96CF}"/>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1" name="Textplatzhalter 11">
            <a:extLst>
              <a:ext uri="{FF2B5EF4-FFF2-40B4-BE49-F238E27FC236}">
                <a16:creationId xmlns:a16="http://schemas.microsoft.com/office/drawing/2014/main" id="{65D43DA0-2044-44C2-975D-899D04916958}"/>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6" name="Textplatzhalter 2">
            <a:extLst>
              <a:ext uri="{FF2B5EF4-FFF2-40B4-BE49-F238E27FC236}">
                <a16:creationId xmlns:a16="http://schemas.microsoft.com/office/drawing/2014/main" id="{B19E7D07-D34B-4D41-8781-D3BD41DA2C2D}"/>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pic>
        <p:nvPicPr>
          <p:cNvPr id="17" name="Bild 3">
            <a:extLst>
              <a:ext uri="{FF2B5EF4-FFF2-40B4-BE49-F238E27FC236}">
                <a16:creationId xmlns:a16="http://schemas.microsoft.com/office/drawing/2014/main" id="{DD2896CD-5330-4D97-B023-A29B9E9909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5418" y="1377236"/>
            <a:ext cx="5871355" cy="3572745"/>
          </a:xfrm>
          <a:prstGeom prst="rect">
            <a:avLst/>
          </a:prstGeom>
        </p:spPr>
      </p:pic>
      <p:sp>
        <p:nvSpPr>
          <p:cNvPr id="12" name="Bildplatzhalter 14">
            <a:extLst>
              <a:ext uri="{FF2B5EF4-FFF2-40B4-BE49-F238E27FC236}">
                <a16:creationId xmlns:a16="http://schemas.microsoft.com/office/drawing/2014/main" id="{60434354-0DEA-A540-86F5-28402178DEF9}"/>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3" name="Bildplatzhalter 14">
            <a:extLst>
              <a:ext uri="{FF2B5EF4-FFF2-40B4-BE49-F238E27FC236}">
                <a16:creationId xmlns:a16="http://schemas.microsoft.com/office/drawing/2014/main" id="{DB9976E4-B952-5649-AED5-0523D52976C8}"/>
              </a:ext>
            </a:extLst>
          </p:cNvPr>
          <p:cNvSpPr>
            <a:spLocks noGrp="1"/>
          </p:cNvSpPr>
          <p:nvPr>
            <p:ph type="pic" sz="quarter" idx="18"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60" name="Textplatzhalter 20">
            <a:extLst>
              <a:ext uri="{FF2B5EF4-FFF2-40B4-BE49-F238E27FC236}">
                <a16:creationId xmlns:a16="http://schemas.microsoft.com/office/drawing/2014/main" id="{E5C7E0B7-5823-47B2-AB1B-655641D1FD67}"/>
              </a:ext>
            </a:extLst>
          </p:cNvPr>
          <p:cNvSpPr>
            <a:spLocks noGrp="1"/>
          </p:cNvSpPr>
          <p:nvPr>
            <p:ph type="body" sz="quarter" idx="15" hasCustomPrompt="1"/>
          </p:nvPr>
        </p:nvSpPr>
        <p:spPr>
          <a:xfrm>
            <a:off x="538480" y="3083394"/>
            <a:ext cx="1988571" cy="2011131"/>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 Zeilenabstand 19 Punkt</a:t>
            </a:r>
            <a:endParaRPr lang="de-AT" dirty="0"/>
          </a:p>
        </p:txBody>
      </p:sp>
      <p:sp>
        <p:nvSpPr>
          <p:cNvPr id="18" name="Foliennummernplatzhalter 1">
            <a:extLst>
              <a:ext uri="{FF2B5EF4-FFF2-40B4-BE49-F238E27FC236}">
                <a16:creationId xmlns:a16="http://schemas.microsoft.com/office/drawing/2014/main" id="{DEBB0A6B-57EE-BD4A-8095-78E759420FC6}"/>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2758518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er mit Kopfbereich">
    <p:spTree>
      <p:nvGrpSpPr>
        <p:cNvPr id="1" name=""/>
        <p:cNvGrpSpPr/>
        <p:nvPr/>
      </p:nvGrpSpPr>
      <p:grpSpPr>
        <a:xfrm>
          <a:off x="0" y="0"/>
          <a:ext cx="0" cy="0"/>
          <a:chOff x="0" y="0"/>
          <a:chExt cx="0" cy="0"/>
        </a:xfrm>
      </p:grpSpPr>
      <p:sp>
        <p:nvSpPr>
          <p:cNvPr id="36" name="Rechteck 35">
            <a:extLst>
              <a:ext uri="{FF2B5EF4-FFF2-40B4-BE49-F238E27FC236}">
                <a16:creationId xmlns:a16="http://schemas.microsoft.com/office/drawing/2014/main" id="{DDEB67FD-C8E7-4DF4-834B-3B9C41C6D15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4" name="Bildplatzhalter 2">
            <a:extLst>
              <a:ext uri="{FF2B5EF4-FFF2-40B4-BE49-F238E27FC236}">
                <a16:creationId xmlns:a16="http://schemas.microsoft.com/office/drawing/2014/main" id="{1604E75B-B9F1-48FD-BE4D-B7CEF62FEA0D}"/>
              </a:ext>
            </a:extLst>
          </p:cNvPr>
          <p:cNvSpPr>
            <a:spLocks noGrp="1"/>
          </p:cNvSpPr>
          <p:nvPr>
            <p:ph type="pic" sz="quarter" idx="41"/>
          </p:nvPr>
        </p:nvSpPr>
        <p:spPr>
          <a:xfrm>
            <a:off x="4730400" y="0"/>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67" name="Textplatzhalter 11">
            <a:extLst>
              <a:ext uri="{FF2B5EF4-FFF2-40B4-BE49-F238E27FC236}">
                <a16:creationId xmlns:a16="http://schemas.microsoft.com/office/drawing/2014/main" id="{2A7DE03B-46EF-47CA-899C-E786C249DB79}"/>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70" name="Textplatzhalter 11">
            <a:extLst>
              <a:ext uri="{FF2B5EF4-FFF2-40B4-BE49-F238E27FC236}">
                <a16:creationId xmlns:a16="http://schemas.microsoft.com/office/drawing/2014/main" id="{6597E188-07A9-41C2-B13E-9A41070898E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8" name="Bildplatzhalter 14">
            <a:extLst>
              <a:ext uri="{FF2B5EF4-FFF2-40B4-BE49-F238E27FC236}">
                <a16:creationId xmlns:a16="http://schemas.microsoft.com/office/drawing/2014/main" id="{8FEE5687-BBF1-7C4A-9EED-F1747FD82968}"/>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9" name="Bildplatzhalter 14">
            <a:extLst>
              <a:ext uri="{FF2B5EF4-FFF2-40B4-BE49-F238E27FC236}">
                <a16:creationId xmlns:a16="http://schemas.microsoft.com/office/drawing/2014/main" id="{B9F77B97-73CB-C242-ABAE-F41FEB15D784}"/>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0" name="Foliennummernplatzhalter 1">
            <a:extLst>
              <a:ext uri="{FF2B5EF4-FFF2-40B4-BE49-F238E27FC236}">
                <a16:creationId xmlns:a16="http://schemas.microsoft.com/office/drawing/2014/main" id="{897D884D-ED10-FB44-B507-EF02722CB36E}"/>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1" name="Bildplatzhalter 14">
            <a:extLst>
              <a:ext uri="{FF2B5EF4-FFF2-40B4-BE49-F238E27FC236}">
                <a16:creationId xmlns:a16="http://schemas.microsoft.com/office/drawing/2014/main" id="{F872BE36-CE53-2E47-9C63-D76B2401D586}"/>
              </a:ext>
            </a:extLst>
          </p:cNvPr>
          <p:cNvSpPr>
            <a:spLocks noGrp="1"/>
          </p:cNvSpPr>
          <p:nvPr>
            <p:ph type="pic" sz="quarter" idx="18" hasCustomPrompt="1"/>
          </p:nvPr>
        </p:nvSpPr>
        <p:spPr>
          <a:xfrm>
            <a:off x="7264717" y="999500"/>
            <a:ext cx="1441450" cy="1071896"/>
          </a:xfrm>
        </p:spPr>
        <p:txBody>
          <a:bodyPr anchor="ctr" anchorCtr="1"/>
          <a:lstStyle>
            <a:lvl1pPr marL="0" indent="0">
              <a:buNone/>
              <a:defRPr sz="1100"/>
            </a:lvl1pPr>
          </a:lstStyle>
          <a:p>
            <a:r>
              <a:rPr lang="de-AT" dirty="0"/>
              <a:t>LOGO</a:t>
            </a:r>
          </a:p>
        </p:txBody>
      </p:sp>
      <p:sp>
        <p:nvSpPr>
          <p:cNvPr id="12"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0561050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Bildplatzhalter 14">
            <a:extLst>
              <a:ext uri="{FF2B5EF4-FFF2-40B4-BE49-F238E27FC236}">
                <a16:creationId xmlns:a16="http://schemas.microsoft.com/office/drawing/2014/main" id="{7A83F325-B2CC-FB4C-A5BA-9CC4886E0CED}"/>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5" name="Bildplatzhalter 14">
            <a:extLst>
              <a:ext uri="{FF2B5EF4-FFF2-40B4-BE49-F238E27FC236}">
                <a16:creationId xmlns:a16="http://schemas.microsoft.com/office/drawing/2014/main" id="{33D97B32-C7E9-0E4C-8847-CCFD83B75CE2}"/>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6" name="Foliennummernplatzhalter 1">
            <a:extLst>
              <a:ext uri="{FF2B5EF4-FFF2-40B4-BE49-F238E27FC236}">
                <a16:creationId xmlns:a16="http://schemas.microsoft.com/office/drawing/2014/main" id="{DF42BD2F-66C2-A04B-849A-4D1C5AD71A35}"/>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7"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55667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folie mit Aufzählung">
    <p:spTree>
      <p:nvGrpSpPr>
        <p:cNvPr id="1" name=""/>
        <p:cNvGrpSpPr/>
        <p:nvPr/>
      </p:nvGrpSpPr>
      <p:grpSpPr>
        <a:xfrm>
          <a:off x="0" y="0"/>
          <a:ext cx="0" cy="0"/>
          <a:chOff x="0" y="0"/>
          <a:chExt cx="0" cy="0"/>
        </a:xfrm>
      </p:grpSpPr>
      <p:sp>
        <p:nvSpPr>
          <p:cNvPr id="17" name="Textplatzhalter 16">
            <a:extLst>
              <a:ext uri="{FF2B5EF4-FFF2-40B4-BE49-F238E27FC236}">
                <a16:creationId xmlns:a16="http://schemas.microsoft.com/office/drawing/2014/main" id="{018339B4-0D0E-45B7-833F-4F085D0B149B}"/>
              </a:ext>
            </a:extLst>
          </p:cNvPr>
          <p:cNvSpPr>
            <a:spLocks noGrp="1"/>
          </p:cNvSpPr>
          <p:nvPr>
            <p:ph type="body" sz="quarter" idx="13" hasCustomPrompt="1"/>
          </p:nvPr>
        </p:nvSpPr>
        <p:spPr>
          <a:xfrm>
            <a:off x="538480" y="1258957"/>
            <a:ext cx="8170854" cy="3233293"/>
          </a:xfrm>
          <a:prstGeom prst="rect">
            <a:avLst/>
          </a:prstGeom>
        </p:spPr>
        <p:txBody>
          <a:bodyPr/>
          <a:lstStyle>
            <a:lvl1pPr marL="0" indent="0">
              <a:buNone/>
              <a:defRPr lang="de-DE" sz="1600" b="0" kern="1200" cap="all" baseline="0" dirty="0" smtClean="0">
                <a:solidFill>
                  <a:srgbClr val="6E7B8C"/>
                </a:solidFill>
                <a:latin typeface="Trebuchet MS" charset="0"/>
                <a:ea typeface="Trebuchet MS" charset="0"/>
                <a:cs typeface="Trebuchet MS" charset="0"/>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lvl2pPr>
            <a:lvl3pPr marL="536575" indent="-179388" defTabSz="893763">
              <a:lnSpc>
                <a:spcPts val="1900"/>
              </a:lnSpc>
              <a:buClr>
                <a:srgbClr val="FF0000"/>
              </a:buClr>
              <a:buFont typeface="Wingdings" panose="05000000000000000000" pitchFamily="2" charset="2"/>
              <a:buChar char="§"/>
              <a:defRPr sz="1100"/>
            </a:lvl3pPr>
            <a:lvl4pPr marL="893763" indent="-177800">
              <a:lnSpc>
                <a:spcPts val="1900"/>
              </a:lnSpc>
              <a:buFont typeface="Symbol" panose="05050102010706020507" pitchFamily="18" charset="2"/>
              <a:buChar char="-"/>
              <a:defRPr sz="1100"/>
            </a:lvl4pPr>
          </a:lstStyle>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a:p>
            <a:pPr lvl="1"/>
            <a:endParaRPr lang="de-DE" sz="1100" dirty="0">
              <a:latin typeface="Trebuchet MS" charset="0"/>
            </a:endParaRPr>
          </a:p>
          <a:p>
            <a:pPr lvl="2"/>
            <a:r>
              <a:rPr lang="de-DE" dirty="0"/>
              <a:t>Aufzählung Ebene 3 – Trebuchet (11)</a:t>
            </a:r>
          </a:p>
          <a:p>
            <a:pPr lvl="3"/>
            <a:r>
              <a:rPr lang="de-DE" dirty="0"/>
              <a:t>Aufzählung Ebene 4 – Trebuchet (11)</a:t>
            </a:r>
          </a:p>
          <a:p>
            <a:pPr lvl="3"/>
            <a:r>
              <a:rPr lang="de-DE" dirty="0"/>
              <a:t>Aufzählung Ebene 4 – Trebuchet (11)</a:t>
            </a:r>
          </a:p>
          <a:p>
            <a:pPr lvl="2"/>
            <a:r>
              <a:rPr lang="de-DE" dirty="0"/>
              <a:t>Aufzählung Ebene 3 – Trebuchet (11)</a:t>
            </a:r>
          </a:p>
        </p:txBody>
      </p:sp>
      <p:sp>
        <p:nvSpPr>
          <p:cNvPr id="9" name="Textplatzhalter 11">
            <a:extLst>
              <a:ext uri="{FF2B5EF4-FFF2-40B4-BE49-F238E27FC236}">
                <a16:creationId xmlns:a16="http://schemas.microsoft.com/office/drawing/2014/main" id="{0D13174A-2CD5-4E53-A48C-7533A36AF754}"/>
              </a:ext>
            </a:extLst>
          </p:cNvPr>
          <p:cNvSpPr>
            <a:spLocks noGrp="1"/>
          </p:cNvSpPr>
          <p:nvPr>
            <p:ph type="body" sz="quarter" idx="10" hasCustomPrompt="1"/>
          </p:nvPr>
        </p:nvSpPr>
        <p:spPr>
          <a:xfrm>
            <a:off x="538479" y="172116"/>
            <a:ext cx="5842441" cy="300850"/>
          </a:xfrm>
          <a:prstGeom prst="rect">
            <a:avLst/>
          </a:prstGeo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37B2E276-BEB1-4A95-980F-0BC39BBE3596}"/>
              </a:ext>
            </a:extLst>
          </p:cNvPr>
          <p:cNvSpPr>
            <a:spLocks noGrp="1"/>
          </p:cNvSpPr>
          <p:nvPr>
            <p:ph type="body" sz="quarter" idx="11" hasCustomPrompt="1"/>
          </p:nvPr>
        </p:nvSpPr>
        <p:spPr>
          <a:xfrm>
            <a:off x="538480" y="512721"/>
            <a:ext cx="5842442" cy="423210"/>
          </a:xfrm>
          <a:prstGeom prst="rect">
            <a:avLst/>
          </a:prstGeom>
        </p:spPr>
        <p:txBody>
          <a:bodyPr tIns="46800" bIns="46800" anchor="ctr"/>
          <a:lstStyle>
            <a:lvl1pPr marL="0" indent="0">
              <a:lnSpc>
                <a:spcPct val="100000"/>
              </a:lnSpc>
              <a:buNone/>
              <a:defRPr lang="de-AT" sz="3200" kern="0" cap="all" spc="100" baseline="0" dirty="0">
                <a:solidFill>
                  <a:srgbClr val="3EA447"/>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5" name="Foliennummernplatzhalter 1">
            <a:extLst>
              <a:ext uri="{FF2B5EF4-FFF2-40B4-BE49-F238E27FC236}">
                <a16:creationId xmlns:a16="http://schemas.microsoft.com/office/drawing/2014/main" id="{D6A702D4-6714-774E-BD47-9B61AB7637BC}"/>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244985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d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E71D247-B69F-41B8-9A06-CAEF264E1ACD}"/>
              </a:ext>
            </a:extLst>
          </p:cNvPr>
          <p:cNvSpPr/>
          <p:nvPr userDrawn="1"/>
        </p:nvSpPr>
        <p:spPr>
          <a:xfrm>
            <a:off x="0" y="0"/>
            <a:ext cx="9144000" cy="5143500"/>
          </a:xfrm>
          <a:prstGeom prst="rect">
            <a:avLst/>
          </a:prstGeom>
          <a:gradFill flip="none" rotWithShape="1">
            <a:gsLst>
              <a:gs pos="27000">
                <a:schemeClr val="accent3">
                  <a:lumMod val="5000"/>
                  <a:lumOff val="95000"/>
                </a:schemeClr>
              </a:gs>
              <a:gs pos="79000">
                <a:schemeClr val="accent3">
                  <a:lumMod val="45000"/>
                  <a:lumOff val="55000"/>
                </a:schemeClr>
              </a:gs>
              <a:gs pos="100000">
                <a:schemeClr val="accent3">
                  <a:lumMod val="45000"/>
                  <a:lumOff val="55000"/>
                </a:schemeClr>
              </a:gs>
              <a:gs pos="100000">
                <a:schemeClr val="accent3">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pic>
        <p:nvPicPr>
          <p:cNvPr id="3" name="Bild 1">
            <a:extLst>
              <a:ext uri="{FF2B5EF4-FFF2-40B4-BE49-F238E27FC236}">
                <a16:creationId xmlns:a16="http://schemas.microsoft.com/office/drawing/2014/main" id="{102C9F0F-0246-49FE-AF43-940BC64AA98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952000" y="2076559"/>
            <a:ext cx="3240000" cy="990381"/>
          </a:xfrm>
          <a:prstGeom prst="rect">
            <a:avLst/>
          </a:prstGeom>
        </p:spPr>
      </p:pic>
      <p:sp>
        <p:nvSpPr>
          <p:cNvPr id="6" name="Foliennummernplatzhalter 1">
            <a:extLst>
              <a:ext uri="{FF2B5EF4-FFF2-40B4-BE49-F238E27FC236}">
                <a16:creationId xmlns:a16="http://schemas.microsoft.com/office/drawing/2014/main" id="{2F50B0E7-29EB-084C-B740-76300C5B7265}"/>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173707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Rectangle 8"/>
          <p:cNvSpPr>
            <a:spLocks noGrp="1" noChangeArrowheads="1"/>
          </p:cNvSpPr>
          <p:nvPr>
            <p:ph type="sldNum" sz="quarter" idx="10"/>
          </p:nvPr>
        </p:nvSpPr>
        <p:spPr>
          <a:xfrm>
            <a:off x="523875" y="4912519"/>
            <a:ext cx="1905000" cy="185738"/>
          </a:xfrm>
          <a:prstGeom prst="rect">
            <a:avLst/>
          </a:prstGeom>
          <a:ln/>
        </p:spPr>
        <p:txBody>
          <a:bodyPr/>
          <a:lstStyle>
            <a:lvl1pPr>
              <a:defRPr/>
            </a:lvl1pPr>
          </a:lstStyle>
          <a:p>
            <a:pPr>
              <a:defRPr/>
            </a:pPr>
            <a:fld id="{F54883DE-52A1-4864-8989-18F7B85E3F9A}" type="slidenum">
              <a:rPr lang="de-AT" altLang="de-DE"/>
              <a:pPr>
                <a:defRPr/>
              </a:pPr>
              <a:t>‹Nr.›</a:t>
            </a:fld>
            <a:endParaRPr lang="de-AT" altLang="de-DE"/>
          </a:p>
        </p:txBody>
      </p:sp>
    </p:spTree>
    <p:extLst>
      <p:ext uri="{BB962C8B-B14F-4D97-AF65-F5344CB8AC3E}">
        <p14:creationId xmlns:p14="http://schemas.microsoft.com/office/powerpoint/2010/main" val="480973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cSld name="1_Titelfolie">
    <p:spTree>
      <p:nvGrpSpPr>
        <p:cNvPr id="1" name=""/>
        <p:cNvGrpSpPr/>
        <p:nvPr/>
      </p:nvGrpSpPr>
      <p:grpSpPr>
        <a:xfrm>
          <a:off x="0" y="0"/>
          <a:ext cx="0" cy="0"/>
          <a:chOff x="0" y="0"/>
          <a:chExt cx="0" cy="0"/>
        </a:xfrm>
      </p:grpSpPr>
      <p:pic>
        <p:nvPicPr>
          <p:cNvPr id="4" name="Picture 28" descr="balken_unten_hell"/>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53"/>
            <a:ext cx="9144000"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7" descr="cubu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977628"/>
            <a:ext cx="120015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8" descr="Folieweiss.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587479"/>
            <a:ext cx="9144000" cy="554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94" name="Rectangle 46"/>
          <p:cNvSpPr>
            <a:spLocks noGrp="1" noChangeArrowheads="1"/>
          </p:cNvSpPr>
          <p:nvPr>
            <p:ph type="ctrTitle" sz="quarter"/>
          </p:nvPr>
        </p:nvSpPr>
        <p:spPr>
          <a:xfrm>
            <a:off x="1200151" y="2905125"/>
            <a:ext cx="7629525" cy="1102519"/>
          </a:xfrm>
        </p:spPr>
        <p:txBody>
          <a:bodyPr lIns="0" tIns="0" rIns="0" bIns="0" anchor="ctr"/>
          <a:lstStyle>
            <a:lvl1pPr>
              <a:lnSpc>
                <a:spcPct val="100000"/>
              </a:lnSpc>
              <a:defRPr sz="2850"/>
            </a:lvl1pPr>
          </a:lstStyle>
          <a:p>
            <a:r>
              <a:rPr lang="de-AT" dirty="0"/>
              <a:t>Titelmasterformat durch Klicken bearbeiten</a:t>
            </a:r>
          </a:p>
        </p:txBody>
      </p:sp>
      <p:sp>
        <p:nvSpPr>
          <p:cNvPr id="27695" name="Rectangle 47"/>
          <p:cNvSpPr>
            <a:spLocks noGrp="1" noChangeArrowheads="1"/>
          </p:cNvSpPr>
          <p:nvPr>
            <p:ph type="subTitle" sz="quarter" idx="1"/>
          </p:nvPr>
        </p:nvSpPr>
        <p:spPr>
          <a:xfrm>
            <a:off x="1200151" y="3957638"/>
            <a:ext cx="7629525" cy="621506"/>
          </a:xfrm>
        </p:spPr>
        <p:txBody>
          <a:bodyPr lIns="0" tIns="0" rIns="0" bIns="0"/>
          <a:lstStyle>
            <a:lvl1pPr marL="0" indent="0">
              <a:buFont typeface="Wingdings" pitchFamily="-112" charset="2"/>
              <a:buNone/>
              <a:defRPr sz="1575"/>
            </a:lvl1pPr>
          </a:lstStyle>
          <a:p>
            <a:r>
              <a:rPr lang="de-AT" dirty="0"/>
              <a:t>Formatvorlage des Untertitelmasters durch Klicken bearbeiten</a:t>
            </a:r>
          </a:p>
        </p:txBody>
      </p:sp>
    </p:spTree>
    <p:extLst>
      <p:ext uri="{BB962C8B-B14F-4D97-AF65-F5344CB8AC3E}">
        <p14:creationId xmlns:p14="http://schemas.microsoft.com/office/powerpoint/2010/main" val="2601690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Leer mit Kopfbereich">
    <p:spTree>
      <p:nvGrpSpPr>
        <p:cNvPr id="1" name=""/>
        <p:cNvGrpSpPr/>
        <p:nvPr/>
      </p:nvGrpSpPr>
      <p:grpSpPr>
        <a:xfrm>
          <a:off x="0" y="0"/>
          <a:ext cx="0" cy="0"/>
          <a:chOff x="0" y="0"/>
          <a:chExt cx="0" cy="0"/>
        </a:xfrm>
      </p:grpSpPr>
      <p:sp>
        <p:nvSpPr>
          <p:cNvPr id="80" name="Rechteck 79">
            <a:extLst>
              <a:ext uri="{FF2B5EF4-FFF2-40B4-BE49-F238E27FC236}">
                <a16:creationId xmlns:a16="http://schemas.microsoft.com/office/drawing/2014/main" id="{8D598AED-B1B9-4339-ACE5-73D270EE9C9A}"/>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4" name="Bildplatzhalter 2">
            <a:extLst>
              <a:ext uri="{FF2B5EF4-FFF2-40B4-BE49-F238E27FC236}">
                <a16:creationId xmlns:a16="http://schemas.microsoft.com/office/drawing/2014/main" id="{1604E75B-B9F1-48FD-BE4D-B7CEF62FEA0D}"/>
              </a:ext>
            </a:extLst>
          </p:cNvPr>
          <p:cNvSpPr>
            <a:spLocks noGrp="1"/>
          </p:cNvSpPr>
          <p:nvPr>
            <p:ph type="pic" sz="quarter" idx="41"/>
          </p:nvPr>
        </p:nvSpPr>
        <p:spPr>
          <a:xfrm>
            <a:off x="4730400" y="0"/>
            <a:ext cx="4414837" cy="1187450"/>
          </a:xfrm>
        </p:spPr>
        <p:txBody>
          <a:bodyPr anchor="ctr"/>
          <a:lstStyle>
            <a:lvl1pPr marL="0" indent="0" algn="ctr">
              <a:buNone/>
              <a:defRPr sz="1000"/>
            </a:lvl1pPr>
          </a:lstStyle>
          <a:p>
            <a:endParaRPr lang="de-AT" dirty="0"/>
          </a:p>
        </p:txBody>
      </p:sp>
      <p:sp>
        <p:nvSpPr>
          <p:cNvPr id="67" name="Textplatzhalter 11">
            <a:extLst>
              <a:ext uri="{FF2B5EF4-FFF2-40B4-BE49-F238E27FC236}">
                <a16:creationId xmlns:a16="http://schemas.microsoft.com/office/drawing/2014/main" id="{2A7DE03B-46EF-47CA-899C-E786C249DB79}"/>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70" name="Textplatzhalter 11">
            <a:extLst>
              <a:ext uri="{FF2B5EF4-FFF2-40B4-BE49-F238E27FC236}">
                <a16:creationId xmlns:a16="http://schemas.microsoft.com/office/drawing/2014/main" id="{6597E188-07A9-41C2-B13E-9A41070898E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8" name="Foliennummernplatzhalter 1">
            <a:extLst>
              <a:ext uri="{FF2B5EF4-FFF2-40B4-BE49-F238E27FC236}">
                <a16:creationId xmlns:a16="http://schemas.microsoft.com/office/drawing/2014/main" id="{59928478-39B5-264C-8A20-32A2FC90B96E}"/>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9" name="Bildplatzhalter 14">
            <a:extLst>
              <a:ext uri="{FF2B5EF4-FFF2-40B4-BE49-F238E27FC236}">
                <a16:creationId xmlns:a16="http://schemas.microsoft.com/office/drawing/2014/main" id="{C1864069-201B-144F-9A7B-9BAA71B0027A}"/>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0" name="Bildplatzhalter 14">
            <a:extLst>
              <a:ext uri="{FF2B5EF4-FFF2-40B4-BE49-F238E27FC236}">
                <a16:creationId xmlns:a16="http://schemas.microsoft.com/office/drawing/2014/main" id="{E4EC4691-79D3-2446-85E9-7FFA640E2363}"/>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1" name="Bildplatzhalter 14">
            <a:extLst>
              <a:ext uri="{FF2B5EF4-FFF2-40B4-BE49-F238E27FC236}">
                <a16:creationId xmlns:a16="http://schemas.microsoft.com/office/drawing/2014/main" id="{F872BE36-CE53-2E47-9C63-D76B2401D586}"/>
              </a:ext>
            </a:extLst>
          </p:cNvPr>
          <p:cNvSpPr>
            <a:spLocks noGrp="1"/>
          </p:cNvSpPr>
          <p:nvPr>
            <p:ph type="pic" sz="quarter" idx="18" hasCustomPrompt="1"/>
          </p:nvPr>
        </p:nvSpPr>
        <p:spPr>
          <a:xfrm>
            <a:off x="7264717" y="999500"/>
            <a:ext cx="1441450" cy="1071896"/>
          </a:xfrm>
        </p:spPr>
        <p:txBody>
          <a:bodyPr anchor="ctr" anchorCtr="1"/>
          <a:lstStyle>
            <a:lvl1pPr marL="0" indent="0">
              <a:buNone/>
              <a:defRPr sz="1100"/>
            </a:lvl1pPr>
          </a:lstStyle>
          <a:p>
            <a:r>
              <a:rPr lang="de-AT" dirty="0"/>
              <a:t>LOGO</a:t>
            </a:r>
          </a:p>
        </p:txBody>
      </p:sp>
      <p:sp>
        <p:nvSpPr>
          <p:cNvPr id="12"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693268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folie mit Infografik 1">
    <p:spTree>
      <p:nvGrpSpPr>
        <p:cNvPr id="1" name=""/>
        <p:cNvGrpSpPr/>
        <p:nvPr/>
      </p:nvGrpSpPr>
      <p:grpSpPr>
        <a:xfrm>
          <a:off x="0" y="0"/>
          <a:ext cx="0" cy="0"/>
          <a:chOff x="0" y="0"/>
          <a:chExt cx="0" cy="0"/>
        </a:xfrm>
      </p:grpSpPr>
      <p:sp>
        <p:nvSpPr>
          <p:cNvPr id="38" name="Textplatzhalter 20">
            <a:extLst>
              <a:ext uri="{FF2B5EF4-FFF2-40B4-BE49-F238E27FC236}">
                <a16:creationId xmlns:a16="http://schemas.microsoft.com/office/drawing/2014/main" id="{8F57F0B9-BE91-488A-A6B7-D14163DD97D8}"/>
              </a:ext>
            </a:extLst>
          </p:cNvPr>
          <p:cNvSpPr>
            <a:spLocks noGrp="1"/>
          </p:cNvSpPr>
          <p:nvPr>
            <p:ph type="body" sz="quarter" idx="23" hasCustomPrompt="1"/>
          </p:nvPr>
        </p:nvSpPr>
        <p:spPr>
          <a:xfrm>
            <a:off x="5953328" y="1265583"/>
            <a:ext cx="2542650" cy="2849217"/>
          </a:xfrm>
          <a:prstGeom prst="rect">
            <a:avLst/>
          </a:prstGeo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23" name="Textplatzhalter 11">
            <a:extLst>
              <a:ext uri="{FF2B5EF4-FFF2-40B4-BE49-F238E27FC236}">
                <a16:creationId xmlns:a16="http://schemas.microsoft.com/office/drawing/2014/main" id="{84B8440F-3F48-4FC7-AFEA-E365F0C97FB2}"/>
              </a:ext>
            </a:extLst>
          </p:cNvPr>
          <p:cNvSpPr>
            <a:spLocks noGrp="1"/>
          </p:cNvSpPr>
          <p:nvPr>
            <p:ph type="body" sz="quarter" idx="10" hasCustomPrompt="1"/>
          </p:nvPr>
        </p:nvSpPr>
        <p:spPr>
          <a:xfrm>
            <a:off x="538480" y="172116"/>
            <a:ext cx="5835816" cy="300850"/>
          </a:xfrm>
          <a:prstGeom prst="rect">
            <a:avLst/>
          </a:prstGeo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4364FF6C-1199-4718-AB26-FA41F2DA0955}"/>
              </a:ext>
            </a:extLst>
          </p:cNvPr>
          <p:cNvSpPr>
            <a:spLocks noGrp="1"/>
          </p:cNvSpPr>
          <p:nvPr>
            <p:ph type="body" sz="quarter" idx="11" hasCustomPrompt="1"/>
          </p:nvPr>
        </p:nvSpPr>
        <p:spPr>
          <a:xfrm>
            <a:off x="538479" y="512721"/>
            <a:ext cx="5835815" cy="423210"/>
          </a:xfrm>
          <a:prstGeom prst="rect">
            <a:avLst/>
          </a:prstGeom>
        </p:spPr>
        <p:txBody>
          <a:bodyPr tIns="46800" bIns="46800" anchor="ctr"/>
          <a:lstStyle>
            <a:lvl1pPr marL="0" indent="0">
              <a:lnSpc>
                <a:spcPct val="100000"/>
              </a:lnSpc>
              <a:buNone/>
              <a:defRPr lang="de-AT" sz="3200" kern="0" cap="all" spc="100" baseline="0" dirty="0">
                <a:solidFill>
                  <a:srgbClr val="3EA447"/>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6" name="Textplatzhalter 20">
            <a:extLst>
              <a:ext uri="{FF2B5EF4-FFF2-40B4-BE49-F238E27FC236}">
                <a16:creationId xmlns:a16="http://schemas.microsoft.com/office/drawing/2014/main" id="{DAA84932-0A75-416A-892E-A46FBEA2232F}"/>
              </a:ext>
            </a:extLst>
          </p:cNvPr>
          <p:cNvSpPr>
            <a:spLocks noGrp="1"/>
          </p:cNvSpPr>
          <p:nvPr>
            <p:ph type="body" sz="quarter" idx="15" hasCustomPrompt="1"/>
          </p:nvPr>
        </p:nvSpPr>
        <p:spPr>
          <a:xfrm>
            <a:off x="538480" y="1265583"/>
            <a:ext cx="2542650" cy="3226904"/>
          </a:xfrm>
          <a:prstGeom prst="rect">
            <a:avLst/>
          </a:prstGeo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pPr lvl="0"/>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37" name="Textplatzhalter 20">
            <a:extLst>
              <a:ext uri="{FF2B5EF4-FFF2-40B4-BE49-F238E27FC236}">
                <a16:creationId xmlns:a16="http://schemas.microsoft.com/office/drawing/2014/main" id="{DD99E812-B231-4E8D-AA95-021ECACB154C}"/>
              </a:ext>
            </a:extLst>
          </p:cNvPr>
          <p:cNvSpPr>
            <a:spLocks noGrp="1"/>
          </p:cNvSpPr>
          <p:nvPr>
            <p:ph type="body" sz="quarter" idx="22" hasCustomPrompt="1"/>
          </p:nvPr>
        </p:nvSpPr>
        <p:spPr>
          <a:xfrm>
            <a:off x="3245904" y="1265583"/>
            <a:ext cx="2542650" cy="3226904"/>
          </a:xfrm>
          <a:prstGeom prst="rect">
            <a:avLst/>
          </a:prstGeo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31" name="Foliennummernplatzhalter 1">
            <a:extLst>
              <a:ext uri="{FF2B5EF4-FFF2-40B4-BE49-F238E27FC236}">
                <a16:creationId xmlns:a16="http://schemas.microsoft.com/office/drawing/2014/main" id="{A13312FB-DDDC-8F41-8B39-4120091D08F0}"/>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endParaRPr lang="de-AT" dirty="0"/>
          </a:p>
        </p:txBody>
      </p:sp>
    </p:spTree>
    <p:extLst>
      <p:ext uri="{BB962C8B-B14F-4D97-AF65-F5344CB8AC3E}">
        <p14:creationId xmlns:p14="http://schemas.microsoft.com/office/powerpoint/2010/main" val="47660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6" name="Foliennummernplatzhalter 1">
            <a:extLst>
              <a:ext uri="{FF2B5EF4-FFF2-40B4-BE49-F238E27FC236}">
                <a16:creationId xmlns:a16="http://schemas.microsoft.com/office/drawing/2014/main" id="{DF42BD2F-66C2-A04B-849A-4D1C5AD71A35}"/>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1342783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d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E71D247-B69F-41B8-9A06-CAEF264E1ACD}"/>
              </a:ext>
            </a:extLst>
          </p:cNvPr>
          <p:cNvSpPr/>
          <p:nvPr userDrawn="1"/>
        </p:nvSpPr>
        <p:spPr>
          <a:xfrm>
            <a:off x="0" y="0"/>
            <a:ext cx="9144000" cy="5143500"/>
          </a:xfrm>
          <a:prstGeom prst="rect">
            <a:avLst/>
          </a:prstGeom>
          <a:gradFill flip="none" rotWithShape="1">
            <a:gsLst>
              <a:gs pos="27000">
                <a:schemeClr val="accent3">
                  <a:lumMod val="5000"/>
                  <a:lumOff val="95000"/>
                </a:schemeClr>
              </a:gs>
              <a:gs pos="79000">
                <a:schemeClr val="accent3">
                  <a:lumMod val="45000"/>
                  <a:lumOff val="55000"/>
                </a:schemeClr>
              </a:gs>
              <a:gs pos="100000">
                <a:schemeClr val="accent3">
                  <a:lumMod val="45000"/>
                  <a:lumOff val="55000"/>
                </a:schemeClr>
              </a:gs>
              <a:gs pos="100000">
                <a:schemeClr val="accent3">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6" name="Foliennummernplatzhalter 1">
            <a:extLst>
              <a:ext uri="{FF2B5EF4-FFF2-40B4-BE49-F238E27FC236}">
                <a16:creationId xmlns:a16="http://schemas.microsoft.com/office/drawing/2014/main" id="{2F50B0E7-29EB-084C-B740-76300C5B7265}"/>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pic>
        <p:nvPicPr>
          <p:cNvPr id="4" name="Grafik 3" descr="Ein Bild, das Zeichnung enthält.&#10;&#10;Automatisch generierte Beschreibung">
            <a:extLst>
              <a:ext uri="{FF2B5EF4-FFF2-40B4-BE49-F238E27FC236}">
                <a16:creationId xmlns:a16="http://schemas.microsoft.com/office/drawing/2014/main" id="{87729A41-DCC7-CE4C-AA3A-5537B88F76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2316" y="1729523"/>
            <a:ext cx="4259367" cy="1684453"/>
          </a:xfrm>
          <a:prstGeom prst="rect">
            <a:avLst/>
          </a:prstGeom>
        </p:spPr>
      </p:pic>
    </p:spTree>
    <p:extLst>
      <p:ext uri="{BB962C8B-B14F-4D97-AF65-F5344CB8AC3E}">
        <p14:creationId xmlns:p14="http://schemas.microsoft.com/office/powerpoint/2010/main" val="289998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F2C65FB-A214-42A6-ABB3-401FE8D8EB87}"/>
              </a:ext>
            </a:extLst>
          </p:cNvPr>
          <p:cNvSpPr/>
          <p:nvPr userDrawn="1"/>
        </p:nvSpPr>
        <p:spPr>
          <a:xfrm>
            <a:off x="0" y="0"/>
            <a:ext cx="9144000" cy="5143500"/>
          </a:xfrm>
          <a:prstGeom prst="rect">
            <a:avLst/>
          </a:prstGeom>
          <a:solidFill>
            <a:srgbClr val="F0F0F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694" name="Rectangle 46"/>
          <p:cNvSpPr>
            <a:spLocks noGrp="1" noChangeArrowheads="1"/>
          </p:cNvSpPr>
          <p:nvPr>
            <p:ph type="ctrTitle" sz="quarter" hasCustomPrompt="1"/>
          </p:nvPr>
        </p:nvSpPr>
        <p:spPr>
          <a:xfrm>
            <a:off x="1192742" y="1983813"/>
            <a:ext cx="7951258" cy="490446"/>
          </a:xfrm>
        </p:spPr>
        <p:txBody>
          <a:bodyPr lIns="0" tIns="0" rIns="0" bIns="0" anchor="ctr"/>
          <a:lstStyle>
            <a:lvl1pPr marL="360000">
              <a:lnSpc>
                <a:spcPct val="100000"/>
              </a:lnSpc>
              <a:defRPr sz="3600" cap="all" baseline="0"/>
            </a:lvl1pPr>
          </a:lstStyle>
          <a:p>
            <a:r>
              <a:rPr lang="de-AT" dirty="0"/>
              <a:t>Titel (Trebuchet 36)</a:t>
            </a:r>
          </a:p>
        </p:txBody>
      </p:sp>
      <p:sp>
        <p:nvSpPr>
          <p:cNvPr id="27695" name="Rectangle 47"/>
          <p:cNvSpPr>
            <a:spLocks noGrp="1" noChangeArrowheads="1"/>
          </p:cNvSpPr>
          <p:nvPr>
            <p:ph type="subTitle" sz="quarter" idx="1" hasCustomPrompt="1"/>
          </p:nvPr>
        </p:nvSpPr>
        <p:spPr>
          <a:xfrm>
            <a:off x="1192743" y="2498377"/>
            <a:ext cx="7943908" cy="621506"/>
          </a:xfrm>
        </p:spPr>
        <p:txBody>
          <a:bodyPr lIns="0" tIns="0" rIns="0" bIns="0" anchor="ctr"/>
          <a:lstStyle>
            <a:lvl1pPr marL="360000" indent="0">
              <a:lnSpc>
                <a:spcPct val="100000"/>
              </a:lnSpc>
              <a:buFont typeface="Wingdings" pitchFamily="-112" charset="2"/>
              <a:buNone/>
              <a:defRPr sz="2000" cap="all" baseline="0"/>
            </a:lvl1pPr>
          </a:lstStyle>
          <a:p>
            <a:r>
              <a:rPr lang="de-DE" dirty="0"/>
              <a:t>Untertitel (Trebuchet 20)</a:t>
            </a:r>
            <a:endParaRPr lang="de-AT" dirty="0"/>
          </a:p>
        </p:txBody>
      </p:sp>
      <p:pic>
        <p:nvPicPr>
          <p:cNvPr id="6" name="Picture 27" descr="cubus">
            <a:extLst>
              <a:ext uri="{FF2B5EF4-FFF2-40B4-BE49-F238E27FC236}">
                <a16:creationId xmlns:a16="http://schemas.microsoft.com/office/drawing/2014/main" id="{1BD6483D-D916-4F84-81CF-188626F05C8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977838"/>
            <a:ext cx="120015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oliennummernplatzhalter 1">
            <a:extLst>
              <a:ext uri="{FF2B5EF4-FFF2-40B4-BE49-F238E27FC236}">
                <a16:creationId xmlns:a16="http://schemas.microsoft.com/office/drawing/2014/main" id="{04BFD7CA-3A3A-44B1-8565-678EFEB971C2}"/>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dirty="0"/>
          </a:p>
        </p:txBody>
      </p:sp>
      <p:pic>
        <p:nvPicPr>
          <p:cNvPr id="12" name="Bild 7" descr="Alles Unternehmen_RGB.png">
            <a:extLst>
              <a:ext uri="{FF2B5EF4-FFF2-40B4-BE49-F238E27FC236}">
                <a16:creationId xmlns:a16="http://schemas.microsoft.com/office/drawing/2014/main" id="{BD60A0BF-4CF7-4716-9B5A-796F36D4D5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75417" y="4646653"/>
            <a:ext cx="2706624" cy="342900"/>
          </a:xfrm>
          <a:prstGeom prst="rect">
            <a:avLst/>
          </a:prstGeom>
        </p:spPr>
      </p:pic>
      <p:sp>
        <p:nvSpPr>
          <p:cNvPr id="8" name="Bildplatzhalter 14">
            <a:extLst>
              <a:ext uri="{FF2B5EF4-FFF2-40B4-BE49-F238E27FC236}">
                <a16:creationId xmlns:a16="http://schemas.microsoft.com/office/drawing/2014/main" id="{D047621E-111F-2E45-8C16-13F6B24118C2}"/>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9" name="Bildplatzhalter 14">
            <a:extLst>
              <a:ext uri="{FF2B5EF4-FFF2-40B4-BE49-F238E27FC236}">
                <a16:creationId xmlns:a16="http://schemas.microsoft.com/office/drawing/2014/main" id="{0683C3AF-587F-8A45-8FDD-E9D55BEF1B1C}"/>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 name="Textplatzhalter 2"/>
          <p:cNvSpPr>
            <a:spLocks noGrp="1"/>
          </p:cNvSpPr>
          <p:nvPr>
            <p:ph type="body" sz="quarter" idx="16" hasCustomPrompt="1"/>
          </p:nvPr>
        </p:nvSpPr>
        <p:spPr>
          <a:xfrm>
            <a:off x="1200150" y="3367088"/>
            <a:ext cx="7935913" cy="720725"/>
          </a:xfrm>
        </p:spPr>
        <p:txBody>
          <a:bodyPr/>
          <a:lstStyle>
            <a:lvl1pPr marL="268288" indent="0">
              <a:tabLst/>
              <a:defRPr sz="1600" baseline="0"/>
            </a:lvl1pPr>
          </a:lstStyle>
          <a:p>
            <a:pPr lvl="0"/>
            <a:r>
              <a:rPr lang="de-DE" dirty="0"/>
              <a:t>VORTRAGENDER (TREBUCHET 16)</a:t>
            </a:r>
            <a:endParaRPr lang="de-AT" dirty="0"/>
          </a:p>
        </p:txBody>
      </p:sp>
    </p:spTree>
    <p:extLst>
      <p:ext uri="{BB962C8B-B14F-4D97-AF65-F5344CB8AC3E}">
        <p14:creationId xmlns:p14="http://schemas.microsoft.com/office/powerpoint/2010/main" val="1298637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F2C65FB-A214-42A6-ABB3-401FE8D8EB87}"/>
              </a:ext>
            </a:extLst>
          </p:cNvPr>
          <p:cNvSpPr/>
          <p:nvPr userDrawn="1"/>
        </p:nvSpPr>
        <p:spPr>
          <a:xfrm>
            <a:off x="0" y="0"/>
            <a:ext cx="9144000" cy="5143500"/>
          </a:xfrm>
          <a:prstGeom prst="rect">
            <a:avLst/>
          </a:prstGeom>
          <a:solidFill>
            <a:srgbClr val="F0F0F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694" name="Rectangle 46"/>
          <p:cNvSpPr>
            <a:spLocks noGrp="1" noChangeArrowheads="1"/>
          </p:cNvSpPr>
          <p:nvPr>
            <p:ph type="ctrTitle" sz="quarter" hasCustomPrompt="1"/>
          </p:nvPr>
        </p:nvSpPr>
        <p:spPr>
          <a:xfrm>
            <a:off x="1192742" y="1983813"/>
            <a:ext cx="7951258" cy="490446"/>
          </a:xfrm>
        </p:spPr>
        <p:txBody>
          <a:bodyPr lIns="0" tIns="0" rIns="0" bIns="0" anchor="ctr"/>
          <a:lstStyle>
            <a:lvl1pPr marL="360000">
              <a:lnSpc>
                <a:spcPct val="100000"/>
              </a:lnSpc>
              <a:defRPr sz="3600" cap="all" baseline="0"/>
            </a:lvl1pPr>
          </a:lstStyle>
          <a:p>
            <a:r>
              <a:rPr lang="de-AT" dirty="0"/>
              <a:t>Titel (Trebuchet 36)</a:t>
            </a:r>
          </a:p>
        </p:txBody>
      </p:sp>
      <p:sp>
        <p:nvSpPr>
          <p:cNvPr id="27695" name="Rectangle 47"/>
          <p:cNvSpPr>
            <a:spLocks noGrp="1" noChangeArrowheads="1"/>
          </p:cNvSpPr>
          <p:nvPr>
            <p:ph type="subTitle" sz="quarter" idx="1" hasCustomPrompt="1"/>
          </p:nvPr>
        </p:nvSpPr>
        <p:spPr>
          <a:xfrm>
            <a:off x="1192743" y="2498377"/>
            <a:ext cx="7943908" cy="621506"/>
          </a:xfrm>
        </p:spPr>
        <p:txBody>
          <a:bodyPr lIns="0" tIns="0" rIns="0" bIns="0" anchor="ctr"/>
          <a:lstStyle>
            <a:lvl1pPr marL="360000" indent="0">
              <a:lnSpc>
                <a:spcPct val="100000"/>
              </a:lnSpc>
              <a:buFont typeface="Wingdings" pitchFamily="-112" charset="2"/>
              <a:buNone/>
              <a:defRPr sz="2000" cap="all" baseline="0"/>
            </a:lvl1pPr>
          </a:lstStyle>
          <a:p>
            <a:r>
              <a:rPr lang="de-DE" dirty="0"/>
              <a:t>Untertitel (Trebuchet 20)</a:t>
            </a:r>
            <a:endParaRPr lang="de-AT" dirty="0"/>
          </a:p>
        </p:txBody>
      </p:sp>
      <p:pic>
        <p:nvPicPr>
          <p:cNvPr id="6" name="Picture 27" descr="cubus">
            <a:extLst>
              <a:ext uri="{FF2B5EF4-FFF2-40B4-BE49-F238E27FC236}">
                <a16:creationId xmlns:a16="http://schemas.microsoft.com/office/drawing/2014/main" id="{1BD6483D-D916-4F84-81CF-188626F05C8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977838"/>
            <a:ext cx="120015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liennummernplatzhalter 1">
            <a:extLst>
              <a:ext uri="{FF2B5EF4-FFF2-40B4-BE49-F238E27FC236}">
                <a16:creationId xmlns:a16="http://schemas.microsoft.com/office/drawing/2014/main" id="{04BFD7CA-3A3A-44B1-8565-678EFEB971C2}"/>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dirty="0"/>
          </a:p>
        </p:txBody>
      </p:sp>
      <p:pic>
        <p:nvPicPr>
          <p:cNvPr id="12" name="Bild 7" descr="Alles Unternehmen_RGB.png">
            <a:extLst>
              <a:ext uri="{FF2B5EF4-FFF2-40B4-BE49-F238E27FC236}">
                <a16:creationId xmlns:a16="http://schemas.microsoft.com/office/drawing/2014/main" id="{BD60A0BF-4CF7-4716-9B5A-796F36D4D5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75417" y="4646653"/>
            <a:ext cx="2706624" cy="342900"/>
          </a:xfrm>
          <a:prstGeom prst="rect">
            <a:avLst/>
          </a:prstGeom>
        </p:spPr>
      </p:pic>
      <p:sp>
        <p:nvSpPr>
          <p:cNvPr id="8" name="Bildplatzhalter 14">
            <a:extLst>
              <a:ext uri="{FF2B5EF4-FFF2-40B4-BE49-F238E27FC236}">
                <a16:creationId xmlns:a16="http://schemas.microsoft.com/office/drawing/2014/main" id="{D047621E-111F-2E45-8C16-13F6B24118C2}"/>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9" name="Bildplatzhalter 14">
            <a:extLst>
              <a:ext uri="{FF2B5EF4-FFF2-40B4-BE49-F238E27FC236}">
                <a16:creationId xmlns:a16="http://schemas.microsoft.com/office/drawing/2014/main" id="{0683C3AF-587F-8A45-8FDD-E9D55BEF1B1C}"/>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 name="Textplatzhalter 2"/>
          <p:cNvSpPr>
            <a:spLocks noGrp="1"/>
          </p:cNvSpPr>
          <p:nvPr>
            <p:ph type="body" sz="quarter" idx="16" hasCustomPrompt="1"/>
          </p:nvPr>
        </p:nvSpPr>
        <p:spPr>
          <a:xfrm>
            <a:off x="1200150" y="3367088"/>
            <a:ext cx="7935913" cy="720725"/>
          </a:xfrm>
        </p:spPr>
        <p:txBody>
          <a:bodyPr/>
          <a:lstStyle>
            <a:lvl1pPr marL="268288" indent="0">
              <a:tabLst/>
              <a:defRPr sz="1600" baseline="0"/>
            </a:lvl1pPr>
          </a:lstStyle>
          <a:p>
            <a:pPr lvl="0"/>
            <a:r>
              <a:rPr lang="de-DE" dirty="0"/>
              <a:t>VORTRAGENDER (TREBUCHET 16)</a:t>
            </a:r>
            <a:endParaRPr lang="de-AT" dirty="0"/>
          </a:p>
        </p:txBody>
      </p:sp>
    </p:spTree>
    <p:extLst>
      <p:ext uri="{BB962C8B-B14F-4D97-AF65-F5344CB8AC3E}">
        <p14:creationId xmlns:p14="http://schemas.microsoft.com/office/powerpoint/2010/main" val="1004670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825895E-E671-454D-9A06-7086118AC3B1}"/>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platzhalter 11">
            <a:extLst>
              <a:ext uri="{FF2B5EF4-FFF2-40B4-BE49-F238E27FC236}">
                <a16:creationId xmlns:a16="http://schemas.microsoft.com/office/drawing/2014/main" id="{8FD5905F-D835-47EC-87FD-21F2FA3287B4}"/>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3" name="Textplatzhalter 11">
            <a:extLst>
              <a:ext uri="{FF2B5EF4-FFF2-40B4-BE49-F238E27FC236}">
                <a16:creationId xmlns:a16="http://schemas.microsoft.com/office/drawing/2014/main" id="{F40CBE44-F4ED-4864-8925-191E984430B1}"/>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8" name="Bildplatzhalter 14">
            <a:extLst>
              <a:ext uri="{FF2B5EF4-FFF2-40B4-BE49-F238E27FC236}">
                <a16:creationId xmlns:a16="http://schemas.microsoft.com/office/drawing/2014/main" id="{A2162F5B-8C8B-4FC7-8E9D-515B225B9697}"/>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9" name="Bildplatzhalter 14">
            <a:extLst>
              <a:ext uri="{FF2B5EF4-FFF2-40B4-BE49-F238E27FC236}">
                <a16:creationId xmlns:a16="http://schemas.microsoft.com/office/drawing/2014/main" id="{FF7CFF80-1055-4A66-91F2-87A3BBAB6370}"/>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 name="Bildplatzhalter 2">
            <a:extLst>
              <a:ext uri="{FF2B5EF4-FFF2-40B4-BE49-F238E27FC236}">
                <a16:creationId xmlns:a16="http://schemas.microsoft.com/office/drawing/2014/main" id="{8574052C-36A3-49CA-967F-F896EEE9DF7F}"/>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6" name="Textplatzhalter 5">
            <a:extLst>
              <a:ext uri="{FF2B5EF4-FFF2-40B4-BE49-F238E27FC236}">
                <a16:creationId xmlns:a16="http://schemas.microsoft.com/office/drawing/2014/main" id="{E7178E0D-468F-4883-AD21-15AA41C46465}"/>
              </a:ext>
            </a:extLst>
          </p:cNvPr>
          <p:cNvSpPr>
            <a:spLocks noGrp="1"/>
          </p:cNvSpPr>
          <p:nvPr>
            <p:ph type="body" sz="quarter" idx="17" hasCustomPrompt="1"/>
          </p:nvPr>
        </p:nvSpPr>
        <p:spPr>
          <a:xfrm>
            <a:off x="538480" y="1800000"/>
            <a:ext cx="8167687" cy="2693987"/>
          </a:xfrm>
        </p:spPr>
        <p:txBody>
          <a:bodyPr/>
          <a:lstStyle>
            <a:lvl1pPr marL="0" indent="0">
              <a:buFontTx/>
              <a:buNone/>
              <a:defRPr sz="1600" cap="all" baseline="0">
                <a:solidFill>
                  <a:srgbClr val="6E7B8C"/>
                </a:solidFill>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lvl2pPr>
            <a:lvl3pPr marL="0" indent="0">
              <a:lnSpc>
                <a:spcPts val="1900"/>
              </a:lnSpc>
              <a:buNone/>
              <a:defRPr sz="1100"/>
            </a:lvl3pPr>
            <a:lvl4pPr marL="0" indent="0">
              <a:lnSpc>
                <a:spcPts val="1900"/>
              </a:lnSpc>
              <a:buNone/>
              <a:defRPr sz="1100"/>
            </a:lvl4pPr>
          </a:lstStyle>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p:txBody>
      </p:sp>
      <p:sp>
        <p:nvSpPr>
          <p:cNvPr id="14" name="Foliennummernplatzhalter 1">
            <a:extLst>
              <a:ext uri="{FF2B5EF4-FFF2-40B4-BE49-F238E27FC236}">
                <a16:creationId xmlns:a16="http://schemas.microsoft.com/office/drawing/2014/main" id="{0DAE7118-D14F-FB4F-BE01-7135CB422979}"/>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6" name="Bildplatzhalter 14">
            <a:extLst>
              <a:ext uri="{FF2B5EF4-FFF2-40B4-BE49-F238E27FC236}">
                <a16:creationId xmlns:a16="http://schemas.microsoft.com/office/drawing/2014/main" id="{F872BE36-CE53-2E47-9C63-D76B2401D586}"/>
              </a:ext>
            </a:extLst>
          </p:cNvPr>
          <p:cNvSpPr>
            <a:spLocks noGrp="1"/>
          </p:cNvSpPr>
          <p:nvPr>
            <p:ph type="pic" sz="quarter" idx="18" hasCustomPrompt="1"/>
          </p:nvPr>
        </p:nvSpPr>
        <p:spPr>
          <a:xfrm>
            <a:off x="7264717" y="999500"/>
            <a:ext cx="1441450" cy="1071896"/>
          </a:xfrm>
        </p:spPr>
        <p:txBody>
          <a:bodyPr anchor="ctr" anchorCtr="1"/>
          <a:lstStyle>
            <a:lvl1pPr marL="0" indent="0">
              <a:buNone/>
              <a:defRPr sz="1100"/>
            </a:lvl1pPr>
          </a:lstStyle>
          <a:p>
            <a:r>
              <a:rPr lang="de-AT" dirty="0"/>
              <a:t>LOGO</a:t>
            </a:r>
          </a:p>
        </p:txBody>
      </p:sp>
      <p:sp>
        <p:nvSpPr>
          <p:cNvPr id="15" name="Textplatzhalter 2">
            <a:extLst>
              <a:ext uri="{FF2B5EF4-FFF2-40B4-BE49-F238E27FC236}">
                <a16:creationId xmlns:a16="http://schemas.microsoft.com/office/drawing/2014/main" id="{E7596291-513E-467E-BE99-0C07D71B4582}"/>
              </a:ext>
            </a:extLst>
          </p:cNvPr>
          <p:cNvSpPr>
            <a:spLocks noGrp="1"/>
          </p:cNvSpPr>
          <p:nvPr>
            <p:ph type="body" sz="quarter" idx="19"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1048506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image" Target="../media/image4.png"/><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20673F3-9286-6242-8C49-6E7AEE381F8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1261"/>
            <a:ext cx="9144000" cy="5140978"/>
          </a:xfrm>
          <a:prstGeom prst="rect">
            <a:avLst/>
          </a:prstGeom>
        </p:spPr>
      </p:pic>
    </p:spTree>
    <p:extLst>
      <p:ext uri="{BB962C8B-B14F-4D97-AF65-F5344CB8AC3E}">
        <p14:creationId xmlns:p14="http://schemas.microsoft.com/office/powerpoint/2010/main" val="2099255057"/>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3" r:id="rId5"/>
    <p:sldLayoutId id="2147483934" r:id="rId6"/>
    <p:sldLayoutId id="2147483935" r:id="rId7"/>
  </p:sldLayoutIdLst>
  <p:hf sldNum="0" hdr="0" ftr="0" dt="0"/>
  <p:txStyles>
    <p:titleStyle>
      <a:lvl1pPr algn="l" rtl="0" eaLnBrk="1" fontAlgn="base" hangingPunct="1">
        <a:lnSpc>
          <a:spcPct val="100000"/>
        </a:lnSpc>
        <a:spcBef>
          <a:spcPct val="0"/>
        </a:spcBef>
        <a:spcAft>
          <a:spcPct val="0"/>
        </a:spcAft>
        <a:defRPr sz="3000">
          <a:solidFill>
            <a:srgbClr val="FF0000"/>
          </a:solidFill>
          <a:latin typeface="+mj-lt"/>
          <a:ea typeface="+mj-ea"/>
          <a:cs typeface="+mj-cs"/>
        </a:defRPr>
      </a:lvl1pPr>
      <a:lvl2pPr algn="l" rtl="0" eaLnBrk="1" fontAlgn="base" hangingPunct="1">
        <a:lnSpc>
          <a:spcPct val="80000"/>
        </a:lnSpc>
        <a:spcBef>
          <a:spcPct val="0"/>
        </a:spcBef>
        <a:spcAft>
          <a:spcPct val="0"/>
        </a:spcAft>
        <a:defRPr sz="3000">
          <a:solidFill>
            <a:srgbClr val="4C5D68"/>
          </a:solidFill>
          <a:latin typeface="Trebuchet MS" pitchFamily="-112" charset="0"/>
        </a:defRPr>
      </a:lvl2pPr>
      <a:lvl3pPr algn="l" rtl="0" eaLnBrk="1" fontAlgn="base" hangingPunct="1">
        <a:lnSpc>
          <a:spcPct val="80000"/>
        </a:lnSpc>
        <a:spcBef>
          <a:spcPct val="0"/>
        </a:spcBef>
        <a:spcAft>
          <a:spcPct val="0"/>
        </a:spcAft>
        <a:defRPr sz="3000">
          <a:solidFill>
            <a:srgbClr val="4C5D68"/>
          </a:solidFill>
          <a:latin typeface="Trebuchet MS" pitchFamily="-112" charset="0"/>
        </a:defRPr>
      </a:lvl3pPr>
      <a:lvl4pPr algn="l" rtl="0" eaLnBrk="1" fontAlgn="base" hangingPunct="1">
        <a:lnSpc>
          <a:spcPct val="80000"/>
        </a:lnSpc>
        <a:spcBef>
          <a:spcPct val="0"/>
        </a:spcBef>
        <a:spcAft>
          <a:spcPct val="0"/>
        </a:spcAft>
        <a:defRPr sz="3000">
          <a:solidFill>
            <a:srgbClr val="4C5D68"/>
          </a:solidFill>
          <a:latin typeface="Trebuchet MS" pitchFamily="-112" charset="0"/>
        </a:defRPr>
      </a:lvl4pPr>
      <a:lvl5pPr algn="l" rtl="0" eaLnBrk="1" fontAlgn="base" hangingPunct="1">
        <a:lnSpc>
          <a:spcPct val="80000"/>
        </a:lnSpc>
        <a:spcBef>
          <a:spcPct val="0"/>
        </a:spcBef>
        <a:spcAft>
          <a:spcPct val="0"/>
        </a:spcAft>
        <a:defRPr sz="3000">
          <a:solidFill>
            <a:srgbClr val="4C5D68"/>
          </a:solidFill>
          <a:latin typeface="Trebuchet MS" pitchFamily="-112" charset="0"/>
        </a:defRPr>
      </a:lvl5pPr>
      <a:lvl6pPr marL="457200" algn="l" rtl="0" eaLnBrk="1" fontAlgn="base" hangingPunct="1">
        <a:lnSpc>
          <a:spcPct val="80000"/>
        </a:lnSpc>
        <a:spcBef>
          <a:spcPct val="0"/>
        </a:spcBef>
        <a:spcAft>
          <a:spcPct val="0"/>
        </a:spcAft>
        <a:defRPr sz="3000">
          <a:solidFill>
            <a:srgbClr val="4C5D68"/>
          </a:solidFill>
          <a:latin typeface="Trebuchet MS" pitchFamily="-112" charset="0"/>
        </a:defRPr>
      </a:lvl6pPr>
      <a:lvl7pPr marL="914400" algn="l" rtl="0" eaLnBrk="1" fontAlgn="base" hangingPunct="1">
        <a:lnSpc>
          <a:spcPct val="80000"/>
        </a:lnSpc>
        <a:spcBef>
          <a:spcPct val="0"/>
        </a:spcBef>
        <a:spcAft>
          <a:spcPct val="0"/>
        </a:spcAft>
        <a:defRPr sz="3000">
          <a:solidFill>
            <a:srgbClr val="4C5D68"/>
          </a:solidFill>
          <a:latin typeface="Trebuchet MS" pitchFamily="-112" charset="0"/>
        </a:defRPr>
      </a:lvl7pPr>
      <a:lvl8pPr marL="1371600" algn="l" rtl="0" eaLnBrk="1" fontAlgn="base" hangingPunct="1">
        <a:lnSpc>
          <a:spcPct val="80000"/>
        </a:lnSpc>
        <a:spcBef>
          <a:spcPct val="0"/>
        </a:spcBef>
        <a:spcAft>
          <a:spcPct val="0"/>
        </a:spcAft>
        <a:defRPr sz="3000">
          <a:solidFill>
            <a:srgbClr val="4C5D68"/>
          </a:solidFill>
          <a:latin typeface="Trebuchet MS" pitchFamily="-112" charset="0"/>
        </a:defRPr>
      </a:lvl8pPr>
      <a:lvl9pPr marL="1828800" algn="l" rtl="0" eaLnBrk="1" fontAlgn="base" hangingPunct="1">
        <a:lnSpc>
          <a:spcPct val="80000"/>
        </a:lnSpc>
        <a:spcBef>
          <a:spcPct val="0"/>
        </a:spcBef>
        <a:spcAft>
          <a:spcPct val="0"/>
        </a:spcAft>
        <a:defRPr sz="3000">
          <a:solidFill>
            <a:srgbClr val="4C5D68"/>
          </a:solidFill>
          <a:latin typeface="Trebuchet MS" pitchFamily="-112" charset="0"/>
        </a:defRPr>
      </a:lvl9pPr>
    </p:titleStyle>
    <p:bodyStyle>
      <a:lvl1pPr marL="0" indent="0" algn="l" rtl="0" eaLnBrk="1" fontAlgn="base" hangingPunct="1">
        <a:lnSpc>
          <a:spcPts val="1900"/>
        </a:lnSpc>
        <a:spcBef>
          <a:spcPct val="20000"/>
        </a:spcBef>
        <a:spcAft>
          <a:spcPct val="0"/>
        </a:spcAft>
        <a:buClr>
          <a:srgbClr val="ED1C24"/>
        </a:buClr>
        <a:buFont typeface="Wingdings" charset="2"/>
        <a:buNone/>
        <a:defRPr sz="1100">
          <a:solidFill>
            <a:schemeClr val="tx1"/>
          </a:solidFill>
          <a:latin typeface="+mn-lt"/>
          <a:ea typeface="+mn-ea"/>
          <a:cs typeface="+mn-cs"/>
        </a:defRPr>
      </a:lvl1pPr>
      <a:lvl2pPr marL="908050" indent="-436563" algn="l" rtl="0" eaLnBrk="1" fontAlgn="base" hangingPunct="1">
        <a:spcBef>
          <a:spcPct val="20000"/>
        </a:spcBef>
        <a:spcAft>
          <a:spcPct val="0"/>
        </a:spcAft>
        <a:buClr>
          <a:srgbClr val="4C5D68"/>
        </a:buClr>
        <a:buFont typeface="Wingdings" charset="2"/>
        <a:buChar char="§"/>
        <a:defRPr sz="2000">
          <a:solidFill>
            <a:schemeClr val="tx1"/>
          </a:solidFill>
          <a:latin typeface="+mn-lt"/>
        </a:defRPr>
      </a:lvl2pPr>
      <a:lvl3pPr marL="1304925" indent="-395288" algn="l" rtl="0" eaLnBrk="1" fontAlgn="base" hangingPunct="1">
        <a:spcBef>
          <a:spcPct val="20000"/>
        </a:spcBef>
        <a:spcAft>
          <a:spcPct val="0"/>
        </a:spcAft>
        <a:buClr>
          <a:schemeClr val="tx1"/>
        </a:buClr>
        <a:buFont typeface="Times New Roman" charset="0"/>
        <a:buChar char="–"/>
        <a:defRPr sz="2000">
          <a:solidFill>
            <a:schemeClr val="tx1"/>
          </a:solidFill>
          <a:latin typeface="+mn-lt"/>
        </a:defRPr>
      </a:lvl3pPr>
      <a:lvl4pPr marL="1693863" indent="-387350" algn="l" rtl="0" eaLnBrk="1" fontAlgn="base" hangingPunct="1">
        <a:spcBef>
          <a:spcPct val="20000"/>
        </a:spcBef>
        <a:spcAft>
          <a:spcPct val="0"/>
        </a:spcAft>
        <a:buClr>
          <a:schemeClr val="accent2"/>
        </a:buClr>
        <a:buFont typeface="Wingdings" charset="2"/>
        <a:buChar char="n"/>
        <a:defRPr sz="20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eck 2"/>
          <p:cNvSpPr/>
          <p:nvPr userDrawn="1"/>
        </p:nvSpPr>
        <p:spPr>
          <a:xfrm>
            <a:off x="0" y="0"/>
            <a:ext cx="9144000" cy="5143500"/>
          </a:xfrm>
          <a:prstGeom prst="rect">
            <a:avLst/>
          </a:prstGeom>
          <a:solidFill>
            <a:srgbClr val="F0F0F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27" name="Rectangle 2"/>
          <p:cNvSpPr>
            <a:spLocks noGrp="1" noChangeArrowheads="1"/>
          </p:cNvSpPr>
          <p:nvPr>
            <p:ph type="title"/>
          </p:nvPr>
        </p:nvSpPr>
        <p:spPr bwMode="auto">
          <a:xfrm>
            <a:off x="574675" y="141685"/>
            <a:ext cx="8001000" cy="702469"/>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AT" altLang="de-DE" dirty="0"/>
              <a:t>Titelmasterformat durch Klicken bearbeiten</a:t>
            </a:r>
          </a:p>
        </p:txBody>
      </p:sp>
      <p:sp>
        <p:nvSpPr>
          <p:cNvPr id="1028" name="Rectangle 3"/>
          <p:cNvSpPr>
            <a:spLocks noGrp="1" noChangeArrowheads="1"/>
          </p:cNvSpPr>
          <p:nvPr>
            <p:ph type="body" idx="1"/>
          </p:nvPr>
        </p:nvSpPr>
        <p:spPr bwMode="auto">
          <a:xfrm>
            <a:off x="566738" y="1113235"/>
            <a:ext cx="8001000" cy="3402806"/>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dirty="0"/>
          </a:p>
        </p:txBody>
      </p:sp>
      <p:pic>
        <p:nvPicPr>
          <p:cNvPr id="8" name="Bild 7" descr="Alles Unternehmen_RGB.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275417" y="4646653"/>
            <a:ext cx="2706624" cy="342900"/>
          </a:xfrm>
          <a:prstGeom prst="rect">
            <a:avLst/>
          </a:prstGeom>
        </p:spPr>
      </p:pic>
      <p:sp>
        <p:nvSpPr>
          <p:cNvPr id="2" name="Foliennummernplatzhalter 1">
            <a:extLst>
              <a:ext uri="{FF2B5EF4-FFF2-40B4-BE49-F238E27FC236}">
                <a16:creationId xmlns:a16="http://schemas.microsoft.com/office/drawing/2014/main" id="{D74F6057-71E3-4E93-AB27-F7B5EAFD5D1D}"/>
              </a:ext>
            </a:extLst>
          </p:cNvPr>
          <p:cNvSpPr>
            <a:spLocks noGrp="1"/>
          </p:cNvSpPr>
          <p:nvPr>
            <p:ph type="sldNum" sz="quarter" idx="4"/>
          </p:nvPr>
        </p:nvSpPr>
        <p:spPr>
          <a:xfrm>
            <a:off x="0" y="4820430"/>
            <a:ext cx="566738"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157461821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 id="2147483954" r:id="rId18"/>
    <p:sldLayoutId id="2147483955" r:id="rId19"/>
    <p:sldLayoutId id="2147483956" r:id="rId20"/>
    <p:sldLayoutId id="2147483957" r:id="rId21"/>
    <p:sldLayoutId id="2147483958" r:id="rId22"/>
    <p:sldLayoutId id="2147483959" r:id="rId23"/>
    <p:sldLayoutId id="2147483960" r:id="rId24"/>
    <p:sldLayoutId id="2147483961" r:id="rId25"/>
    <p:sldLayoutId id="2147483962" r:id="rId26"/>
  </p:sldLayoutIdLst>
  <p:hf sldNum="0" hdr="0" ftr="0" dt="0"/>
  <p:txStyles>
    <p:titleStyle>
      <a:lvl1pPr algn="l" rtl="0" eaLnBrk="1" fontAlgn="base" hangingPunct="1">
        <a:lnSpc>
          <a:spcPct val="100000"/>
        </a:lnSpc>
        <a:spcBef>
          <a:spcPct val="0"/>
        </a:spcBef>
        <a:spcAft>
          <a:spcPct val="0"/>
        </a:spcAft>
        <a:defRPr sz="3000">
          <a:solidFill>
            <a:srgbClr val="FF0000"/>
          </a:solidFill>
          <a:latin typeface="+mj-lt"/>
          <a:ea typeface="+mj-ea"/>
          <a:cs typeface="+mj-cs"/>
        </a:defRPr>
      </a:lvl1pPr>
      <a:lvl2pPr algn="l" rtl="0" eaLnBrk="1" fontAlgn="base" hangingPunct="1">
        <a:lnSpc>
          <a:spcPct val="80000"/>
        </a:lnSpc>
        <a:spcBef>
          <a:spcPct val="0"/>
        </a:spcBef>
        <a:spcAft>
          <a:spcPct val="0"/>
        </a:spcAft>
        <a:defRPr sz="3000">
          <a:solidFill>
            <a:srgbClr val="4C5D68"/>
          </a:solidFill>
          <a:latin typeface="Trebuchet MS" pitchFamily="-112" charset="0"/>
        </a:defRPr>
      </a:lvl2pPr>
      <a:lvl3pPr algn="l" rtl="0" eaLnBrk="1" fontAlgn="base" hangingPunct="1">
        <a:lnSpc>
          <a:spcPct val="80000"/>
        </a:lnSpc>
        <a:spcBef>
          <a:spcPct val="0"/>
        </a:spcBef>
        <a:spcAft>
          <a:spcPct val="0"/>
        </a:spcAft>
        <a:defRPr sz="3000">
          <a:solidFill>
            <a:srgbClr val="4C5D68"/>
          </a:solidFill>
          <a:latin typeface="Trebuchet MS" pitchFamily="-112" charset="0"/>
        </a:defRPr>
      </a:lvl3pPr>
      <a:lvl4pPr algn="l" rtl="0" eaLnBrk="1" fontAlgn="base" hangingPunct="1">
        <a:lnSpc>
          <a:spcPct val="80000"/>
        </a:lnSpc>
        <a:spcBef>
          <a:spcPct val="0"/>
        </a:spcBef>
        <a:spcAft>
          <a:spcPct val="0"/>
        </a:spcAft>
        <a:defRPr sz="3000">
          <a:solidFill>
            <a:srgbClr val="4C5D68"/>
          </a:solidFill>
          <a:latin typeface="Trebuchet MS" pitchFamily="-112" charset="0"/>
        </a:defRPr>
      </a:lvl4pPr>
      <a:lvl5pPr algn="l" rtl="0" eaLnBrk="1" fontAlgn="base" hangingPunct="1">
        <a:lnSpc>
          <a:spcPct val="80000"/>
        </a:lnSpc>
        <a:spcBef>
          <a:spcPct val="0"/>
        </a:spcBef>
        <a:spcAft>
          <a:spcPct val="0"/>
        </a:spcAft>
        <a:defRPr sz="3000">
          <a:solidFill>
            <a:srgbClr val="4C5D68"/>
          </a:solidFill>
          <a:latin typeface="Trebuchet MS" pitchFamily="-112" charset="0"/>
        </a:defRPr>
      </a:lvl5pPr>
      <a:lvl6pPr marL="457200" algn="l" rtl="0" eaLnBrk="1" fontAlgn="base" hangingPunct="1">
        <a:lnSpc>
          <a:spcPct val="80000"/>
        </a:lnSpc>
        <a:spcBef>
          <a:spcPct val="0"/>
        </a:spcBef>
        <a:spcAft>
          <a:spcPct val="0"/>
        </a:spcAft>
        <a:defRPr sz="3000">
          <a:solidFill>
            <a:srgbClr val="4C5D68"/>
          </a:solidFill>
          <a:latin typeface="Trebuchet MS" pitchFamily="-112" charset="0"/>
        </a:defRPr>
      </a:lvl6pPr>
      <a:lvl7pPr marL="914400" algn="l" rtl="0" eaLnBrk="1" fontAlgn="base" hangingPunct="1">
        <a:lnSpc>
          <a:spcPct val="80000"/>
        </a:lnSpc>
        <a:spcBef>
          <a:spcPct val="0"/>
        </a:spcBef>
        <a:spcAft>
          <a:spcPct val="0"/>
        </a:spcAft>
        <a:defRPr sz="3000">
          <a:solidFill>
            <a:srgbClr val="4C5D68"/>
          </a:solidFill>
          <a:latin typeface="Trebuchet MS" pitchFamily="-112" charset="0"/>
        </a:defRPr>
      </a:lvl7pPr>
      <a:lvl8pPr marL="1371600" algn="l" rtl="0" eaLnBrk="1" fontAlgn="base" hangingPunct="1">
        <a:lnSpc>
          <a:spcPct val="80000"/>
        </a:lnSpc>
        <a:spcBef>
          <a:spcPct val="0"/>
        </a:spcBef>
        <a:spcAft>
          <a:spcPct val="0"/>
        </a:spcAft>
        <a:defRPr sz="3000">
          <a:solidFill>
            <a:srgbClr val="4C5D68"/>
          </a:solidFill>
          <a:latin typeface="Trebuchet MS" pitchFamily="-112" charset="0"/>
        </a:defRPr>
      </a:lvl8pPr>
      <a:lvl9pPr marL="1828800" algn="l" rtl="0" eaLnBrk="1" fontAlgn="base" hangingPunct="1">
        <a:lnSpc>
          <a:spcPct val="80000"/>
        </a:lnSpc>
        <a:spcBef>
          <a:spcPct val="0"/>
        </a:spcBef>
        <a:spcAft>
          <a:spcPct val="0"/>
        </a:spcAft>
        <a:defRPr sz="3000">
          <a:solidFill>
            <a:srgbClr val="4C5D68"/>
          </a:solidFill>
          <a:latin typeface="Trebuchet MS" pitchFamily="-112" charset="0"/>
        </a:defRPr>
      </a:lvl9pPr>
    </p:titleStyle>
    <p:bodyStyle>
      <a:lvl1pPr marL="0" indent="0" algn="l" rtl="0" eaLnBrk="1" fontAlgn="base" hangingPunct="1">
        <a:lnSpc>
          <a:spcPts val="1900"/>
        </a:lnSpc>
        <a:spcBef>
          <a:spcPct val="20000"/>
        </a:spcBef>
        <a:spcAft>
          <a:spcPct val="0"/>
        </a:spcAft>
        <a:buClr>
          <a:srgbClr val="ED1C24"/>
        </a:buClr>
        <a:buFont typeface="Wingdings" charset="2"/>
        <a:buNone/>
        <a:defRPr sz="1100">
          <a:solidFill>
            <a:schemeClr val="tx1"/>
          </a:solidFill>
          <a:latin typeface="+mn-lt"/>
          <a:ea typeface="+mn-ea"/>
          <a:cs typeface="+mn-cs"/>
        </a:defRPr>
      </a:lvl1pPr>
      <a:lvl2pPr marL="908050" indent="-436563" algn="l" rtl="0" eaLnBrk="1" fontAlgn="base" hangingPunct="1">
        <a:spcBef>
          <a:spcPct val="20000"/>
        </a:spcBef>
        <a:spcAft>
          <a:spcPct val="0"/>
        </a:spcAft>
        <a:buClr>
          <a:srgbClr val="4C5D68"/>
        </a:buClr>
        <a:buFont typeface="Wingdings" charset="2"/>
        <a:buChar char="§"/>
        <a:defRPr sz="2000">
          <a:solidFill>
            <a:schemeClr val="tx1"/>
          </a:solidFill>
          <a:latin typeface="+mn-lt"/>
        </a:defRPr>
      </a:lvl2pPr>
      <a:lvl3pPr marL="1304925" indent="-395288" algn="l" rtl="0" eaLnBrk="1" fontAlgn="base" hangingPunct="1">
        <a:spcBef>
          <a:spcPct val="20000"/>
        </a:spcBef>
        <a:spcAft>
          <a:spcPct val="0"/>
        </a:spcAft>
        <a:buClr>
          <a:schemeClr val="tx1"/>
        </a:buClr>
        <a:buFont typeface="Times New Roman" charset="0"/>
        <a:buChar char="–"/>
        <a:defRPr sz="2000">
          <a:solidFill>
            <a:schemeClr val="tx1"/>
          </a:solidFill>
          <a:latin typeface="+mn-lt"/>
        </a:defRPr>
      </a:lvl3pPr>
      <a:lvl4pPr marL="1693863" indent="-387350" algn="l" rtl="0" eaLnBrk="1" fontAlgn="base" hangingPunct="1">
        <a:spcBef>
          <a:spcPct val="20000"/>
        </a:spcBef>
        <a:spcAft>
          <a:spcPct val="0"/>
        </a:spcAft>
        <a:buClr>
          <a:schemeClr val="accent2"/>
        </a:buClr>
        <a:buFont typeface="Wingdings" charset="2"/>
        <a:buChar char="n"/>
        <a:defRPr sz="20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pruefung.wko.at/"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sz="quarter"/>
          </p:nvPr>
        </p:nvSpPr>
        <p:spPr>
          <a:xfrm>
            <a:off x="1184805" y="2365399"/>
            <a:ext cx="7951258" cy="490446"/>
          </a:xfrm>
        </p:spPr>
        <p:txBody>
          <a:bodyPr/>
          <a:lstStyle/>
          <a:p>
            <a:r>
              <a:rPr lang="de-DE" b="1" dirty="0"/>
              <a:t>18. Stiftungstreffen WIFI Linz </a:t>
            </a:r>
            <a:endParaRPr lang="de-AT" sz="2800" dirty="0"/>
          </a:p>
        </p:txBody>
      </p:sp>
      <p:sp>
        <p:nvSpPr>
          <p:cNvPr id="4" name="Bildplatzhalter 3"/>
          <p:cNvSpPr>
            <a:spLocks noGrp="1"/>
          </p:cNvSpPr>
          <p:nvPr>
            <p:ph type="pic" sz="quarter" idx="14"/>
          </p:nvPr>
        </p:nvSpPr>
        <p:spPr/>
        <p:txBody>
          <a:bodyPr/>
          <a:lstStyle/>
          <a:p>
            <a:endParaRPr lang="de-AT"/>
          </a:p>
        </p:txBody>
      </p:sp>
      <p:sp>
        <p:nvSpPr>
          <p:cNvPr id="5" name="Bildplatzhalter 4"/>
          <p:cNvSpPr>
            <a:spLocks noGrp="1"/>
          </p:cNvSpPr>
          <p:nvPr>
            <p:ph type="pic" sz="quarter" idx="15"/>
          </p:nvPr>
        </p:nvSpPr>
        <p:spPr/>
        <p:txBody>
          <a:bodyPr/>
          <a:lstStyle/>
          <a:p>
            <a:endParaRPr lang="de-AT"/>
          </a:p>
        </p:txBody>
      </p:sp>
      <p:sp>
        <p:nvSpPr>
          <p:cNvPr id="6" name="Textplatzhalter 5"/>
          <p:cNvSpPr>
            <a:spLocks noGrp="1"/>
          </p:cNvSpPr>
          <p:nvPr>
            <p:ph type="body" sz="quarter" idx="16"/>
          </p:nvPr>
        </p:nvSpPr>
        <p:spPr/>
        <p:txBody>
          <a:bodyPr/>
          <a:lstStyle/>
          <a:p>
            <a:endParaRPr lang="de-AT" dirty="0"/>
          </a:p>
          <a:p>
            <a:r>
              <a:rPr lang="de-AT" dirty="0"/>
              <a:t>15. Mai 2024, WKO Prüfungsmanagement, </a:t>
            </a:r>
            <a:br>
              <a:rPr lang="de-AT" dirty="0"/>
            </a:br>
            <a:r>
              <a:rPr lang="de-AT"/>
              <a:t>Magdalena Haghofer</a:t>
            </a:r>
            <a:endParaRPr lang="de-AT" dirty="0"/>
          </a:p>
        </p:txBody>
      </p:sp>
    </p:spTree>
    <p:extLst>
      <p:ext uri="{BB962C8B-B14F-4D97-AF65-F5344CB8AC3E}">
        <p14:creationId xmlns:p14="http://schemas.microsoft.com/office/powerpoint/2010/main" val="620229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538480" y="1800000"/>
            <a:ext cx="8535182" cy="3505425"/>
          </a:xfrm>
        </p:spPr>
        <p:txBody>
          <a:bodyPr/>
          <a:lstStyle/>
          <a:p>
            <a:pPr lvl="2">
              <a:lnSpc>
                <a:spcPts val="1600"/>
              </a:lnSpc>
            </a:pPr>
            <a:endParaRPr lang="de-DE" sz="1800" dirty="0"/>
          </a:p>
          <a:p>
            <a:pPr lvl="2">
              <a:lnSpc>
                <a:spcPts val="1600"/>
              </a:lnSpc>
            </a:pPr>
            <a:endParaRPr lang="de-DE" sz="1800" dirty="0"/>
          </a:p>
          <a:p>
            <a:pPr lvl="2">
              <a:lnSpc>
                <a:spcPts val="1600"/>
              </a:lnSpc>
            </a:pPr>
            <a:endParaRPr lang="de-DE" sz="1800" dirty="0"/>
          </a:p>
        </p:txBody>
      </p:sp>
      <p:sp>
        <p:nvSpPr>
          <p:cNvPr id="39" name="Textplatzhalter 38">
            <a:extLst>
              <a:ext uri="{FF2B5EF4-FFF2-40B4-BE49-F238E27FC236}">
                <a16:creationId xmlns:a16="http://schemas.microsoft.com/office/drawing/2014/main" id="{869A1430-0A51-429D-9FFE-45060FDC9B44}"/>
              </a:ext>
            </a:extLst>
          </p:cNvPr>
          <p:cNvSpPr>
            <a:spLocks noGrp="1"/>
          </p:cNvSpPr>
          <p:nvPr>
            <p:ph type="body" sz="quarter" idx="10"/>
          </p:nvPr>
        </p:nvSpPr>
        <p:spPr>
          <a:xfrm>
            <a:off x="538479" y="172115"/>
            <a:ext cx="7903155" cy="340605"/>
          </a:xfrm>
        </p:spPr>
        <p:txBody>
          <a:bodyPr/>
          <a:lstStyle/>
          <a:p>
            <a:r>
              <a:rPr lang="de-AT" dirty="0"/>
              <a:t>WKO Prüfungsmanagement</a:t>
            </a:r>
          </a:p>
        </p:txBody>
      </p:sp>
      <p:sp>
        <p:nvSpPr>
          <p:cNvPr id="40" name="Textplatzhalter 39">
            <a:extLst>
              <a:ext uri="{FF2B5EF4-FFF2-40B4-BE49-F238E27FC236}">
                <a16:creationId xmlns:a16="http://schemas.microsoft.com/office/drawing/2014/main" id="{243F4C4D-CBF9-40B7-B87F-45571ED280CF}"/>
              </a:ext>
            </a:extLst>
          </p:cNvPr>
          <p:cNvSpPr>
            <a:spLocks noGrp="1"/>
          </p:cNvSpPr>
          <p:nvPr>
            <p:ph type="body" sz="quarter" idx="11"/>
          </p:nvPr>
        </p:nvSpPr>
        <p:spPr>
          <a:xfrm>
            <a:off x="538480" y="512721"/>
            <a:ext cx="8535182" cy="423210"/>
          </a:xfrm>
        </p:spPr>
        <p:txBody>
          <a:bodyPr/>
          <a:lstStyle/>
          <a:p>
            <a:r>
              <a:rPr lang="de-DE" sz="2800" dirty="0"/>
              <a:t>18. Stiftungstreffen WIFI Linz </a:t>
            </a:r>
            <a:endParaRPr lang="de-AT" sz="2800" dirty="0"/>
          </a:p>
        </p:txBody>
      </p:sp>
      <p:sp>
        <p:nvSpPr>
          <p:cNvPr id="16" name="Textplatzhalter 15"/>
          <p:cNvSpPr>
            <a:spLocks noGrp="1"/>
          </p:cNvSpPr>
          <p:nvPr>
            <p:ph type="body" sz="quarter" idx="17"/>
          </p:nvPr>
        </p:nvSpPr>
        <p:spPr/>
        <p:txBody>
          <a:bodyPr/>
          <a:lstStyle/>
          <a:p>
            <a:endParaRPr lang="de-AT"/>
          </a:p>
        </p:txBody>
      </p:sp>
      <p:sp>
        <p:nvSpPr>
          <p:cNvPr id="8" name="Textplatzhalter 2"/>
          <p:cNvSpPr txBox="1">
            <a:spLocks/>
          </p:cNvSpPr>
          <p:nvPr/>
        </p:nvSpPr>
        <p:spPr bwMode="auto">
          <a:xfrm>
            <a:off x="538479" y="1946641"/>
            <a:ext cx="8535182" cy="35054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lnSpc>
                <a:spcPts val="1900"/>
              </a:lnSpc>
              <a:spcBef>
                <a:spcPct val="20000"/>
              </a:spcBef>
              <a:spcAft>
                <a:spcPct val="0"/>
              </a:spcAft>
              <a:buClr>
                <a:srgbClr val="ED1C24"/>
              </a:buClr>
              <a:buFont typeface="Wingdings" charset="2"/>
              <a:buNone/>
              <a:defRPr lang="de-DE" sz="1600" b="0" kern="1200" cap="all" baseline="0" dirty="0" smtClean="0">
                <a:solidFill>
                  <a:srgbClr val="6E7B8C"/>
                </a:solidFill>
                <a:latin typeface="Trebuchet MS" charset="0"/>
                <a:ea typeface="Trebuchet MS" charset="0"/>
                <a:cs typeface="Trebuchet MS" charset="0"/>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solidFill>
                  <a:schemeClr val="tx1"/>
                </a:solidFill>
                <a:latin typeface="+mn-lt"/>
              </a:defRPr>
            </a:lvl2pPr>
            <a:lvl3pPr marL="536575" indent="-179388" algn="l" defTabSz="893763" rtl="0" eaLnBrk="1" fontAlgn="base" hangingPunct="1">
              <a:lnSpc>
                <a:spcPts val="1900"/>
              </a:lnSpc>
              <a:spcBef>
                <a:spcPct val="20000"/>
              </a:spcBef>
              <a:spcAft>
                <a:spcPct val="0"/>
              </a:spcAft>
              <a:buClr>
                <a:srgbClr val="FF0000"/>
              </a:buClr>
              <a:buFont typeface="Wingdings" panose="05000000000000000000" pitchFamily="2" charset="2"/>
              <a:buChar char="§"/>
              <a:defRPr sz="1100">
                <a:solidFill>
                  <a:schemeClr val="tx1"/>
                </a:solidFill>
                <a:latin typeface="+mn-lt"/>
              </a:defRPr>
            </a:lvl3pPr>
            <a:lvl4pPr marL="893763" indent="-177800" algn="l" rtl="0" eaLnBrk="1" fontAlgn="base" hangingPunct="1">
              <a:lnSpc>
                <a:spcPts val="1900"/>
              </a:lnSpc>
              <a:spcBef>
                <a:spcPct val="20000"/>
              </a:spcBef>
              <a:spcAft>
                <a:spcPct val="0"/>
              </a:spcAft>
              <a:buClr>
                <a:schemeClr val="accent2"/>
              </a:buClr>
              <a:buFont typeface="Symbol" panose="05050102010706020507" pitchFamily="18" charset="2"/>
              <a:buChar char="-"/>
              <a:defRPr sz="11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9pPr>
          </a:lstStyle>
          <a:p>
            <a:pPr marL="307975" lvl="4" indent="-307975"/>
            <a:r>
              <a:rPr lang="de-AT" altLang="de-DE" sz="1400" kern="0" dirty="0"/>
              <a:t>Zahlen, Daten, Fakten</a:t>
            </a:r>
          </a:p>
          <a:p>
            <a:pPr marL="307975" lvl="4" indent="-307975"/>
            <a:endParaRPr lang="de-AT" altLang="de-DE" sz="1400" kern="0" dirty="0"/>
          </a:p>
          <a:p>
            <a:pPr marL="307975" lvl="4" indent="-307975"/>
            <a:r>
              <a:rPr lang="de-AT" altLang="de-DE" sz="1400" kern="0" dirty="0"/>
              <a:t>Neuerungen im Prüfungsmanagement</a:t>
            </a:r>
          </a:p>
          <a:p>
            <a:pPr marL="307975" lvl="4" indent="-307975"/>
            <a:endParaRPr lang="de-AT" altLang="de-DE" sz="1400" kern="0" dirty="0"/>
          </a:p>
          <a:p>
            <a:pPr marL="307975" lvl="4" indent="-307975"/>
            <a:r>
              <a:rPr lang="de-AT" altLang="de-DE" sz="1400" kern="0" dirty="0"/>
              <a:t>Aussichten</a:t>
            </a:r>
          </a:p>
          <a:p>
            <a:pPr marL="307975" lvl="4" indent="-307975"/>
            <a:endParaRPr lang="de-AT" altLang="de-DE" sz="1400" kern="0" dirty="0"/>
          </a:p>
          <a:p>
            <a:pPr lvl="3"/>
            <a:endParaRPr lang="de-AT" altLang="de-DE" sz="1400" kern="0" dirty="0"/>
          </a:p>
          <a:p>
            <a:pPr lvl="3"/>
            <a:endParaRPr lang="de-AT" altLang="de-DE" sz="1400" kern="0" dirty="0"/>
          </a:p>
        </p:txBody>
      </p:sp>
    </p:spTree>
    <p:extLst>
      <p:ext uri="{BB962C8B-B14F-4D97-AF65-F5344CB8AC3E}">
        <p14:creationId xmlns:p14="http://schemas.microsoft.com/office/powerpoint/2010/main" val="298867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538480" y="1800000"/>
            <a:ext cx="8535182" cy="3505425"/>
          </a:xfrm>
        </p:spPr>
        <p:txBody>
          <a:bodyPr/>
          <a:lstStyle/>
          <a:p>
            <a:pPr lvl="2">
              <a:lnSpc>
                <a:spcPts val="1600"/>
              </a:lnSpc>
            </a:pPr>
            <a:endParaRPr lang="de-DE" sz="1800" dirty="0"/>
          </a:p>
          <a:p>
            <a:pPr lvl="2">
              <a:lnSpc>
                <a:spcPts val="1600"/>
              </a:lnSpc>
            </a:pPr>
            <a:endParaRPr lang="de-DE" sz="1800" dirty="0"/>
          </a:p>
          <a:p>
            <a:pPr lvl="2">
              <a:lnSpc>
                <a:spcPts val="1600"/>
              </a:lnSpc>
            </a:pPr>
            <a:endParaRPr lang="de-DE" sz="1800" dirty="0"/>
          </a:p>
        </p:txBody>
      </p:sp>
      <p:sp>
        <p:nvSpPr>
          <p:cNvPr id="39" name="Textplatzhalter 38">
            <a:extLst>
              <a:ext uri="{FF2B5EF4-FFF2-40B4-BE49-F238E27FC236}">
                <a16:creationId xmlns:a16="http://schemas.microsoft.com/office/drawing/2014/main" id="{869A1430-0A51-429D-9FFE-45060FDC9B44}"/>
              </a:ext>
            </a:extLst>
          </p:cNvPr>
          <p:cNvSpPr>
            <a:spLocks noGrp="1"/>
          </p:cNvSpPr>
          <p:nvPr>
            <p:ph type="body" sz="quarter" idx="10"/>
          </p:nvPr>
        </p:nvSpPr>
        <p:spPr>
          <a:xfrm>
            <a:off x="538479" y="172115"/>
            <a:ext cx="7903155" cy="340605"/>
          </a:xfrm>
        </p:spPr>
        <p:txBody>
          <a:bodyPr/>
          <a:lstStyle/>
          <a:p>
            <a:r>
              <a:rPr lang="de-AT" dirty="0"/>
              <a:t>WKO Prüfungsmanagement</a:t>
            </a:r>
          </a:p>
        </p:txBody>
      </p:sp>
      <p:sp>
        <p:nvSpPr>
          <p:cNvPr id="40" name="Textplatzhalter 39">
            <a:extLst>
              <a:ext uri="{FF2B5EF4-FFF2-40B4-BE49-F238E27FC236}">
                <a16:creationId xmlns:a16="http://schemas.microsoft.com/office/drawing/2014/main" id="{243F4C4D-CBF9-40B7-B87F-45571ED280CF}"/>
              </a:ext>
            </a:extLst>
          </p:cNvPr>
          <p:cNvSpPr>
            <a:spLocks noGrp="1"/>
          </p:cNvSpPr>
          <p:nvPr>
            <p:ph type="body" sz="quarter" idx="11"/>
          </p:nvPr>
        </p:nvSpPr>
        <p:spPr>
          <a:xfrm>
            <a:off x="538480" y="512721"/>
            <a:ext cx="8535182" cy="423210"/>
          </a:xfrm>
        </p:spPr>
        <p:txBody>
          <a:bodyPr/>
          <a:lstStyle/>
          <a:p>
            <a:r>
              <a:rPr lang="de-DE" sz="2800" dirty="0"/>
              <a:t>18. Stiftungstreffen WIFI Linz </a:t>
            </a:r>
            <a:endParaRPr lang="de-AT" sz="2800" dirty="0"/>
          </a:p>
        </p:txBody>
      </p:sp>
      <p:sp>
        <p:nvSpPr>
          <p:cNvPr id="16" name="Textplatzhalter 15"/>
          <p:cNvSpPr>
            <a:spLocks noGrp="1"/>
          </p:cNvSpPr>
          <p:nvPr>
            <p:ph type="body" sz="quarter" idx="17"/>
          </p:nvPr>
        </p:nvSpPr>
        <p:spPr/>
        <p:txBody>
          <a:bodyPr/>
          <a:lstStyle/>
          <a:p>
            <a:endParaRPr lang="de-AT"/>
          </a:p>
        </p:txBody>
      </p:sp>
      <p:sp>
        <p:nvSpPr>
          <p:cNvPr id="8" name="Textplatzhalter 2"/>
          <p:cNvSpPr txBox="1">
            <a:spLocks/>
          </p:cNvSpPr>
          <p:nvPr/>
        </p:nvSpPr>
        <p:spPr bwMode="auto">
          <a:xfrm>
            <a:off x="538480" y="1202779"/>
            <a:ext cx="8535182" cy="35054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lnSpc>
                <a:spcPts val="1900"/>
              </a:lnSpc>
              <a:spcBef>
                <a:spcPct val="20000"/>
              </a:spcBef>
              <a:spcAft>
                <a:spcPct val="0"/>
              </a:spcAft>
              <a:buClr>
                <a:srgbClr val="ED1C24"/>
              </a:buClr>
              <a:buFont typeface="Wingdings" charset="2"/>
              <a:buNone/>
              <a:defRPr lang="de-DE" sz="1600" b="0" kern="1200" cap="all" baseline="0" dirty="0" smtClean="0">
                <a:solidFill>
                  <a:srgbClr val="6E7B8C"/>
                </a:solidFill>
                <a:latin typeface="Trebuchet MS" charset="0"/>
                <a:ea typeface="Trebuchet MS" charset="0"/>
                <a:cs typeface="Trebuchet MS" charset="0"/>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solidFill>
                  <a:schemeClr val="tx1"/>
                </a:solidFill>
                <a:latin typeface="+mn-lt"/>
              </a:defRPr>
            </a:lvl2pPr>
            <a:lvl3pPr marL="536575" indent="-179388" algn="l" defTabSz="893763" rtl="0" eaLnBrk="1" fontAlgn="base" hangingPunct="1">
              <a:lnSpc>
                <a:spcPts val="1900"/>
              </a:lnSpc>
              <a:spcBef>
                <a:spcPct val="20000"/>
              </a:spcBef>
              <a:spcAft>
                <a:spcPct val="0"/>
              </a:spcAft>
              <a:buClr>
                <a:srgbClr val="FF0000"/>
              </a:buClr>
              <a:buFont typeface="Wingdings" panose="05000000000000000000" pitchFamily="2" charset="2"/>
              <a:buChar char="§"/>
              <a:defRPr sz="1100">
                <a:solidFill>
                  <a:schemeClr val="tx1"/>
                </a:solidFill>
                <a:latin typeface="+mn-lt"/>
              </a:defRPr>
            </a:lvl3pPr>
            <a:lvl4pPr marL="893763" indent="-177800" algn="l" rtl="0" eaLnBrk="1" fontAlgn="base" hangingPunct="1">
              <a:lnSpc>
                <a:spcPts val="1900"/>
              </a:lnSpc>
              <a:spcBef>
                <a:spcPct val="20000"/>
              </a:spcBef>
              <a:spcAft>
                <a:spcPct val="0"/>
              </a:spcAft>
              <a:buClr>
                <a:schemeClr val="accent2"/>
              </a:buClr>
              <a:buFont typeface="Symbol" panose="05050102010706020507" pitchFamily="18" charset="2"/>
              <a:buChar char="-"/>
              <a:defRPr sz="11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9pPr>
          </a:lstStyle>
          <a:p>
            <a:pPr marL="307975" lvl="4" indent="-307975"/>
            <a:r>
              <a:rPr lang="de-AT" altLang="de-DE" sz="1400" kern="0" dirty="0"/>
              <a:t>Zahlen, Daten, Fakten</a:t>
            </a:r>
            <a:endParaRPr lang="de-DE" altLang="de-DE" sz="1400" kern="0" dirty="0"/>
          </a:p>
          <a:p>
            <a:pPr marL="765175" lvl="5" indent="-307975"/>
            <a:endParaRPr lang="de-DE" altLang="de-DE" sz="1400" kern="0" dirty="0"/>
          </a:p>
          <a:p>
            <a:pPr marL="457200" lvl="5" indent="0">
              <a:buNone/>
            </a:pPr>
            <a:endParaRPr lang="de-DE" altLang="de-DE" sz="1400" kern="0" dirty="0"/>
          </a:p>
          <a:p>
            <a:pPr marL="0" lvl="4" indent="0">
              <a:buNone/>
            </a:pPr>
            <a:endParaRPr lang="de-AT" altLang="de-DE" sz="1400" kern="0" dirty="0"/>
          </a:p>
          <a:p>
            <a:pPr marL="307975" lvl="4" indent="-307975"/>
            <a:endParaRPr lang="de-AT" altLang="de-DE" sz="1400" kern="0" dirty="0"/>
          </a:p>
          <a:p>
            <a:pPr lvl="3"/>
            <a:endParaRPr lang="de-AT" altLang="de-DE" sz="1400" kern="0" dirty="0"/>
          </a:p>
          <a:p>
            <a:pPr lvl="3"/>
            <a:endParaRPr lang="de-AT" altLang="de-DE" sz="1400" kern="0" dirty="0"/>
          </a:p>
        </p:txBody>
      </p:sp>
      <p:sp>
        <p:nvSpPr>
          <p:cNvPr id="2" name="Textfeld 1"/>
          <p:cNvSpPr txBox="1"/>
          <p:nvPr/>
        </p:nvSpPr>
        <p:spPr>
          <a:xfrm>
            <a:off x="6864174" y="2124839"/>
            <a:ext cx="2070820" cy="2031325"/>
          </a:xfrm>
          <a:prstGeom prst="rect">
            <a:avLst/>
          </a:prstGeom>
          <a:noFill/>
        </p:spPr>
        <p:txBody>
          <a:bodyPr wrap="square" rtlCol="0">
            <a:spAutoFit/>
          </a:bodyPr>
          <a:lstStyle/>
          <a:p>
            <a:r>
              <a:rPr lang="de-DE" sz="1400" b="1" kern="0" dirty="0">
                <a:latin typeface="+mn-lt"/>
              </a:rPr>
              <a:t>10.178 Antritte</a:t>
            </a:r>
          </a:p>
          <a:p>
            <a:endParaRPr lang="de-DE" sz="1400" b="1" kern="0" dirty="0">
              <a:latin typeface="+mn-lt"/>
            </a:endParaRPr>
          </a:p>
          <a:p>
            <a:r>
              <a:rPr lang="de-DE" sz="1400" b="1" kern="0" dirty="0">
                <a:latin typeface="+mn-lt"/>
              </a:rPr>
              <a:t>19% aller </a:t>
            </a:r>
            <a:r>
              <a:rPr lang="de-DE" sz="1400" kern="0" dirty="0">
                <a:latin typeface="+mn-lt"/>
              </a:rPr>
              <a:t>Antritte über die ausnahmsweise Zulassung! </a:t>
            </a:r>
          </a:p>
          <a:p>
            <a:endParaRPr lang="de-DE" sz="1400" kern="0" dirty="0">
              <a:latin typeface="+mn-lt"/>
            </a:endParaRPr>
          </a:p>
          <a:p>
            <a:r>
              <a:rPr lang="de-DE" sz="1400" kern="0" dirty="0">
                <a:latin typeface="+mn-lt"/>
              </a:rPr>
              <a:t>Dies entspricht einer erneuten Steigerung um 6% zum Vorjahr</a:t>
            </a:r>
            <a:endParaRPr lang="de-DE" sz="1400" b="1" kern="0" dirty="0">
              <a:latin typeface="+mn-lt"/>
            </a:endParaRPr>
          </a:p>
        </p:txBody>
      </p:sp>
      <p:graphicFrame>
        <p:nvGraphicFramePr>
          <p:cNvPr id="5" name="Diagramm 4">
            <a:extLst>
              <a:ext uri="{FF2B5EF4-FFF2-40B4-BE49-F238E27FC236}">
                <a16:creationId xmlns:a16="http://schemas.microsoft.com/office/drawing/2014/main" id="{61DF1A8F-2411-BE9B-09B1-415A6B02BD82}"/>
              </a:ext>
            </a:extLst>
          </p:cNvPr>
          <p:cNvGraphicFramePr>
            <a:graphicFrameLocks/>
          </p:cNvGraphicFramePr>
          <p:nvPr>
            <p:extLst>
              <p:ext uri="{D42A27DB-BD31-4B8C-83A1-F6EECF244321}">
                <p14:modId xmlns:p14="http://schemas.microsoft.com/office/powerpoint/2010/main" val="1165063768"/>
              </p:ext>
            </p:extLst>
          </p:nvPr>
        </p:nvGraphicFramePr>
        <p:xfrm>
          <a:off x="629169" y="1533152"/>
          <a:ext cx="6090285" cy="31676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411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538480" y="1800000"/>
            <a:ext cx="8535182" cy="3505425"/>
          </a:xfrm>
        </p:spPr>
        <p:txBody>
          <a:bodyPr/>
          <a:lstStyle/>
          <a:p>
            <a:pPr lvl="2">
              <a:lnSpc>
                <a:spcPts val="1600"/>
              </a:lnSpc>
            </a:pPr>
            <a:endParaRPr lang="de-DE" sz="1800" dirty="0"/>
          </a:p>
          <a:p>
            <a:pPr lvl="2">
              <a:lnSpc>
                <a:spcPts val="1600"/>
              </a:lnSpc>
            </a:pPr>
            <a:endParaRPr lang="de-DE" sz="1800" dirty="0"/>
          </a:p>
          <a:p>
            <a:pPr lvl="2">
              <a:lnSpc>
                <a:spcPts val="1600"/>
              </a:lnSpc>
            </a:pPr>
            <a:endParaRPr lang="de-DE" sz="1800" dirty="0"/>
          </a:p>
        </p:txBody>
      </p:sp>
      <p:sp>
        <p:nvSpPr>
          <p:cNvPr id="39" name="Textplatzhalter 38">
            <a:extLst>
              <a:ext uri="{FF2B5EF4-FFF2-40B4-BE49-F238E27FC236}">
                <a16:creationId xmlns:a16="http://schemas.microsoft.com/office/drawing/2014/main" id="{869A1430-0A51-429D-9FFE-45060FDC9B44}"/>
              </a:ext>
            </a:extLst>
          </p:cNvPr>
          <p:cNvSpPr>
            <a:spLocks noGrp="1"/>
          </p:cNvSpPr>
          <p:nvPr>
            <p:ph type="body" sz="quarter" idx="10"/>
          </p:nvPr>
        </p:nvSpPr>
        <p:spPr>
          <a:xfrm>
            <a:off x="538479" y="172115"/>
            <a:ext cx="7903155" cy="340605"/>
          </a:xfrm>
        </p:spPr>
        <p:txBody>
          <a:bodyPr/>
          <a:lstStyle/>
          <a:p>
            <a:r>
              <a:rPr lang="de-AT" dirty="0"/>
              <a:t>WKO Prüfungsmanagement</a:t>
            </a:r>
          </a:p>
        </p:txBody>
      </p:sp>
      <p:sp>
        <p:nvSpPr>
          <p:cNvPr id="40" name="Textplatzhalter 39">
            <a:extLst>
              <a:ext uri="{FF2B5EF4-FFF2-40B4-BE49-F238E27FC236}">
                <a16:creationId xmlns:a16="http://schemas.microsoft.com/office/drawing/2014/main" id="{243F4C4D-CBF9-40B7-B87F-45571ED280CF}"/>
              </a:ext>
            </a:extLst>
          </p:cNvPr>
          <p:cNvSpPr>
            <a:spLocks noGrp="1"/>
          </p:cNvSpPr>
          <p:nvPr>
            <p:ph type="body" sz="quarter" idx="11"/>
          </p:nvPr>
        </p:nvSpPr>
        <p:spPr>
          <a:xfrm>
            <a:off x="538480" y="512721"/>
            <a:ext cx="8535182" cy="423210"/>
          </a:xfrm>
        </p:spPr>
        <p:txBody>
          <a:bodyPr/>
          <a:lstStyle/>
          <a:p>
            <a:r>
              <a:rPr lang="de-DE" sz="2800" dirty="0"/>
              <a:t>18. Stiftungstreffen WIFI Linz </a:t>
            </a:r>
            <a:endParaRPr lang="de-AT" sz="2800" dirty="0"/>
          </a:p>
        </p:txBody>
      </p:sp>
      <p:sp>
        <p:nvSpPr>
          <p:cNvPr id="16" name="Textplatzhalter 15"/>
          <p:cNvSpPr>
            <a:spLocks noGrp="1"/>
          </p:cNvSpPr>
          <p:nvPr>
            <p:ph type="body" sz="quarter" idx="17"/>
          </p:nvPr>
        </p:nvSpPr>
        <p:spPr/>
        <p:txBody>
          <a:bodyPr/>
          <a:lstStyle/>
          <a:p>
            <a:endParaRPr lang="de-AT"/>
          </a:p>
        </p:txBody>
      </p:sp>
      <p:sp>
        <p:nvSpPr>
          <p:cNvPr id="7" name="Textplatzhalter 2"/>
          <p:cNvSpPr txBox="1">
            <a:spLocks/>
          </p:cNvSpPr>
          <p:nvPr/>
        </p:nvSpPr>
        <p:spPr bwMode="auto">
          <a:xfrm>
            <a:off x="377256" y="1245595"/>
            <a:ext cx="8535182" cy="384947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lnSpc>
                <a:spcPts val="1900"/>
              </a:lnSpc>
              <a:spcBef>
                <a:spcPct val="20000"/>
              </a:spcBef>
              <a:spcAft>
                <a:spcPct val="0"/>
              </a:spcAft>
              <a:buClr>
                <a:srgbClr val="ED1C24"/>
              </a:buClr>
              <a:buFont typeface="Wingdings" charset="2"/>
              <a:buNone/>
              <a:defRPr lang="de-DE" sz="1600" b="0" kern="1200" cap="all" baseline="0" dirty="0" smtClean="0">
                <a:solidFill>
                  <a:srgbClr val="6E7B8C"/>
                </a:solidFill>
                <a:latin typeface="Trebuchet MS" charset="0"/>
                <a:ea typeface="Trebuchet MS" charset="0"/>
                <a:cs typeface="Trebuchet MS" charset="0"/>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solidFill>
                  <a:schemeClr val="tx1"/>
                </a:solidFill>
                <a:latin typeface="+mn-lt"/>
              </a:defRPr>
            </a:lvl2pPr>
            <a:lvl3pPr marL="536575" indent="-179388" algn="l" defTabSz="893763" rtl="0" eaLnBrk="1" fontAlgn="base" hangingPunct="1">
              <a:lnSpc>
                <a:spcPts val="1900"/>
              </a:lnSpc>
              <a:spcBef>
                <a:spcPct val="20000"/>
              </a:spcBef>
              <a:spcAft>
                <a:spcPct val="0"/>
              </a:spcAft>
              <a:buClr>
                <a:srgbClr val="FF0000"/>
              </a:buClr>
              <a:buFont typeface="Wingdings" panose="05000000000000000000" pitchFamily="2" charset="2"/>
              <a:buChar char="§"/>
              <a:defRPr sz="1100">
                <a:solidFill>
                  <a:schemeClr val="tx1"/>
                </a:solidFill>
                <a:latin typeface="+mn-lt"/>
              </a:defRPr>
            </a:lvl3pPr>
            <a:lvl4pPr marL="893763" indent="-177800" algn="l" rtl="0" eaLnBrk="1" fontAlgn="base" hangingPunct="1">
              <a:lnSpc>
                <a:spcPts val="1900"/>
              </a:lnSpc>
              <a:spcBef>
                <a:spcPct val="20000"/>
              </a:spcBef>
              <a:spcAft>
                <a:spcPct val="0"/>
              </a:spcAft>
              <a:buClr>
                <a:schemeClr val="accent2"/>
              </a:buClr>
              <a:buFont typeface="Symbol" panose="05050102010706020507" pitchFamily="18" charset="2"/>
              <a:buChar char="-"/>
              <a:defRPr sz="11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9pPr>
          </a:lstStyle>
          <a:p>
            <a:pPr marL="285750" lvl="4" indent="-285750">
              <a:lnSpc>
                <a:spcPts val="1600"/>
              </a:lnSpc>
            </a:pPr>
            <a:r>
              <a:rPr lang="de-AT" altLang="de-DE" sz="1400" kern="0" dirty="0"/>
              <a:t>Neuerungen im Prüfungsmanagement</a:t>
            </a:r>
          </a:p>
          <a:p>
            <a:pPr marL="742950" lvl="5" indent="-285750">
              <a:lnSpc>
                <a:spcPts val="1600"/>
              </a:lnSpc>
            </a:pPr>
            <a:r>
              <a:rPr lang="de-DE" sz="1400" kern="0" dirty="0"/>
              <a:t>Bundesweite Softwarelösung für Lehrlings- und Meisterprüfungsstellen wurde erfolgreich ausgerollt - </a:t>
            </a:r>
            <a:r>
              <a:rPr lang="de-DE" sz="1400" kern="0" dirty="0">
                <a:hlinkClick r:id="rId3"/>
              </a:rPr>
              <a:t>https://pruefung.wko.at/</a:t>
            </a:r>
            <a:r>
              <a:rPr lang="de-DE" sz="1400" kern="0" dirty="0"/>
              <a:t> </a:t>
            </a:r>
          </a:p>
          <a:p>
            <a:pPr marL="742950" lvl="5" indent="-285750">
              <a:lnSpc>
                <a:spcPts val="1600"/>
              </a:lnSpc>
            </a:pPr>
            <a:endParaRPr lang="de-DE" sz="1400" kern="0" dirty="0"/>
          </a:p>
          <a:p>
            <a:pPr marL="742950" lvl="5" indent="-285750">
              <a:lnSpc>
                <a:spcPts val="1600"/>
              </a:lnSpc>
            </a:pPr>
            <a:endParaRPr lang="de-DE" sz="1400" kern="0" dirty="0"/>
          </a:p>
          <a:p>
            <a:pPr marL="742950" lvl="5" indent="-285750">
              <a:lnSpc>
                <a:spcPts val="1600"/>
              </a:lnSpc>
            </a:pPr>
            <a:endParaRPr lang="de-DE" sz="1400" kern="0" dirty="0"/>
          </a:p>
          <a:p>
            <a:pPr marL="742950" lvl="5" indent="-285750">
              <a:lnSpc>
                <a:spcPts val="1600"/>
              </a:lnSpc>
            </a:pPr>
            <a:endParaRPr lang="de-DE" sz="1400" kern="0" dirty="0"/>
          </a:p>
          <a:p>
            <a:pPr marL="742950" lvl="5" indent="-285750">
              <a:lnSpc>
                <a:spcPts val="1600"/>
              </a:lnSpc>
            </a:pPr>
            <a:endParaRPr lang="de-DE" sz="1400" kern="0" dirty="0"/>
          </a:p>
          <a:p>
            <a:pPr marL="742950" lvl="5" indent="-285750">
              <a:lnSpc>
                <a:spcPts val="1600"/>
              </a:lnSpc>
            </a:pPr>
            <a:endParaRPr lang="de-DE" sz="1400" kern="0" dirty="0"/>
          </a:p>
          <a:p>
            <a:pPr marL="742950" lvl="5" indent="-285750">
              <a:lnSpc>
                <a:spcPts val="1600"/>
              </a:lnSpc>
            </a:pPr>
            <a:endParaRPr lang="de-DE" sz="1400" kern="0" dirty="0"/>
          </a:p>
          <a:p>
            <a:pPr marL="742950" lvl="5" indent="-285750">
              <a:lnSpc>
                <a:spcPts val="1600"/>
              </a:lnSpc>
            </a:pPr>
            <a:endParaRPr lang="de-DE" sz="1400" kern="0" dirty="0"/>
          </a:p>
          <a:p>
            <a:pPr marL="285750" lvl="4" indent="-285750">
              <a:lnSpc>
                <a:spcPts val="1600"/>
              </a:lnSpc>
            </a:pPr>
            <a:r>
              <a:rPr lang="de-DE" sz="1400" kern="0" dirty="0"/>
              <a:t>In absehbarer Zeit wird eine eigene Anmeldungsmethodik für Stiftungsträger angeboten</a:t>
            </a:r>
          </a:p>
          <a:p>
            <a:pPr marL="742950" lvl="5" indent="-285750">
              <a:lnSpc>
                <a:spcPts val="1600"/>
              </a:lnSpc>
            </a:pPr>
            <a:r>
              <a:rPr lang="de-DE" sz="1400" kern="0" dirty="0"/>
              <a:t>Information dazu erfolgt zeitgerecht</a:t>
            </a:r>
          </a:p>
          <a:p>
            <a:pPr marL="914400" lvl="6" indent="0">
              <a:lnSpc>
                <a:spcPts val="1600"/>
              </a:lnSpc>
              <a:buNone/>
            </a:pPr>
            <a:endParaRPr lang="de-DE" sz="1400" kern="0" dirty="0"/>
          </a:p>
          <a:p>
            <a:pPr marL="765175" lvl="5" indent="-307975">
              <a:lnSpc>
                <a:spcPts val="1600"/>
              </a:lnSpc>
            </a:pPr>
            <a:endParaRPr lang="de-DE" sz="1400" kern="0" dirty="0"/>
          </a:p>
          <a:p>
            <a:pPr lvl="2">
              <a:lnSpc>
                <a:spcPts val="1600"/>
              </a:lnSpc>
            </a:pPr>
            <a:endParaRPr lang="de-DE" sz="1800" kern="0" dirty="0">
              <a:solidFill>
                <a:srgbClr val="FF0000"/>
              </a:solidFill>
            </a:endParaRPr>
          </a:p>
          <a:p>
            <a:pPr marL="1200150" lvl="6" indent="-285750">
              <a:lnSpc>
                <a:spcPts val="1600"/>
              </a:lnSpc>
            </a:pPr>
            <a:endParaRPr lang="de-DE" sz="1400" kern="0" dirty="0"/>
          </a:p>
          <a:p>
            <a:pPr lvl="2">
              <a:lnSpc>
                <a:spcPts val="1600"/>
              </a:lnSpc>
            </a:pPr>
            <a:endParaRPr lang="de-DE" sz="1800" kern="0" dirty="0">
              <a:solidFill>
                <a:srgbClr val="FF0000"/>
              </a:solidFill>
            </a:endParaRPr>
          </a:p>
          <a:p>
            <a:pPr lvl="2">
              <a:lnSpc>
                <a:spcPts val="1600"/>
              </a:lnSpc>
            </a:pPr>
            <a:endParaRPr lang="de-DE" sz="1800" kern="0" dirty="0">
              <a:solidFill>
                <a:srgbClr val="FF0000"/>
              </a:solidFill>
            </a:endParaRPr>
          </a:p>
          <a:p>
            <a:pPr lvl="2">
              <a:lnSpc>
                <a:spcPts val="1600"/>
              </a:lnSpc>
            </a:pPr>
            <a:endParaRPr lang="de-DE" sz="1800" kern="0" dirty="0">
              <a:solidFill>
                <a:srgbClr val="FF0000"/>
              </a:solidFill>
            </a:endParaRPr>
          </a:p>
          <a:p>
            <a:pPr lvl="2">
              <a:lnSpc>
                <a:spcPts val="1600"/>
              </a:lnSpc>
            </a:pPr>
            <a:endParaRPr lang="de-DE" sz="1800" kern="0" dirty="0">
              <a:solidFill>
                <a:srgbClr val="FF0000"/>
              </a:solidFill>
            </a:endParaRPr>
          </a:p>
          <a:p>
            <a:pPr lvl="2">
              <a:lnSpc>
                <a:spcPts val="1600"/>
              </a:lnSpc>
            </a:pPr>
            <a:endParaRPr lang="de-DE" sz="1800" kern="0" dirty="0">
              <a:solidFill>
                <a:srgbClr val="FF0000"/>
              </a:solidFill>
            </a:endParaRPr>
          </a:p>
        </p:txBody>
      </p:sp>
      <p:pic>
        <p:nvPicPr>
          <p:cNvPr id="4" name="Grafik 3">
            <a:extLst>
              <a:ext uri="{FF2B5EF4-FFF2-40B4-BE49-F238E27FC236}">
                <a16:creationId xmlns:a16="http://schemas.microsoft.com/office/drawing/2014/main" id="{F4272CC4-B3B9-A1B6-2368-C10714F35679}"/>
              </a:ext>
            </a:extLst>
          </p:cNvPr>
          <p:cNvPicPr>
            <a:picLocks noChangeAspect="1"/>
          </p:cNvPicPr>
          <p:nvPr/>
        </p:nvPicPr>
        <p:blipFill rotWithShape="1">
          <a:blip r:embed="rId4"/>
          <a:srcRect t="1" b="69618"/>
          <a:stretch/>
        </p:blipFill>
        <p:spPr>
          <a:xfrm>
            <a:off x="1341497" y="1971561"/>
            <a:ext cx="6929148" cy="1562626"/>
          </a:xfrm>
          <a:prstGeom prst="rect">
            <a:avLst/>
          </a:prstGeom>
        </p:spPr>
      </p:pic>
    </p:spTree>
    <p:extLst>
      <p:ext uri="{BB962C8B-B14F-4D97-AF65-F5344CB8AC3E}">
        <p14:creationId xmlns:p14="http://schemas.microsoft.com/office/powerpoint/2010/main" val="411250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538480" y="1800000"/>
            <a:ext cx="8535182" cy="3505425"/>
          </a:xfrm>
        </p:spPr>
        <p:txBody>
          <a:bodyPr/>
          <a:lstStyle/>
          <a:p>
            <a:pPr lvl="2">
              <a:lnSpc>
                <a:spcPts val="1600"/>
              </a:lnSpc>
            </a:pPr>
            <a:endParaRPr lang="de-DE" sz="1800" dirty="0"/>
          </a:p>
          <a:p>
            <a:pPr lvl="2">
              <a:lnSpc>
                <a:spcPts val="1600"/>
              </a:lnSpc>
            </a:pPr>
            <a:endParaRPr lang="de-DE" sz="1800" dirty="0"/>
          </a:p>
          <a:p>
            <a:pPr lvl="2">
              <a:lnSpc>
                <a:spcPts val="1600"/>
              </a:lnSpc>
            </a:pPr>
            <a:endParaRPr lang="de-DE" sz="1800" dirty="0"/>
          </a:p>
        </p:txBody>
      </p:sp>
      <p:sp>
        <p:nvSpPr>
          <p:cNvPr id="39" name="Textplatzhalter 38">
            <a:extLst>
              <a:ext uri="{FF2B5EF4-FFF2-40B4-BE49-F238E27FC236}">
                <a16:creationId xmlns:a16="http://schemas.microsoft.com/office/drawing/2014/main" id="{869A1430-0A51-429D-9FFE-45060FDC9B44}"/>
              </a:ext>
            </a:extLst>
          </p:cNvPr>
          <p:cNvSpPr>
            <a:spLocks noGrp="1"/>
          </p:cNvSpPr>
          <p:nvPr>
            <p:ph type="body" sz="quarter" idx="10"/>
          </p:nvPr>
        </p:nvSpPr>
        <p:spPr>
          <a:xfrm>
            <a:off x="538479" y="172115"/>
            <a:ext cx="7903155" cy="340605"/>
          </a:xfrm>
        </p:spPr>
        <p:txBody>
          <a:bodyPr/>
          <a:lstStyle/>
          <a:p>
            <a:r>
              <a:rPr lang="de-AT" dirty="0"/>
              <a:t>WKO Prüfungsmanagement</a:t>
            </a:r>
          </a:p>
        </p:txBody>
      </p:sp>
      <p:sp>
        <p:nvSpPr>
          <p:cNvPr id="40" name="Textplatzhalter 39">
            <a:extLst>
              <a:ext uri="{FF2B5EF4-FFF2-40B4-BE49-F238E27FC236}">
                <a16:creationId xmlns:a16="http://schemas.microsoft.com/office/drawing/2014/main" id="{243F4C4D-CBF9-40B7-B87F-45571ED280CF}"/>
              </a:ext>
            </a:extLst>
          </p:cNvPr>
          <p:cNvSpPr>
            <a:spLocks noGrp="1"/>
          </p:cNvSpPr>
          <p:nvPr>
            <p:ph type="body" sz="quarter" idx="11"/>
          </p:nvPr>
        </p:nvSpPr>
        <p:spPr>
          <a:xfrm>
            <a:off x="538480" y="512721"/>
            <a:ext cx="8535182" cy="423210"/>
          </a:xfrm>
        </p:spPr>
        <p:txBody>
          <a:bodyPr/>
          <a:lstStyle/>
          <a:p>
            <a:r>
              <a:rPr lang="de-DE" sz="2800" dirty="0"/>
              <a:t>18. Stiftungstreffen WIFI Linz </a:t>
            </a:r>
            <a:endParaRPr lang="de-AT" sz="2800" dirty="0"/>
          </a:p>
        </p:txBody>
      </p:sp>
      <p:sp>
        <p:nvSpPr>
          <p:cNvPr id="16" name="Textplatzhalter 15"/>
          <p:cNvSpPr>
            <a:spLocks noGrp="1"/>
          </p:cNvSpPr>
          <p:nvPr>
            <p:ph type="body" sz="quarter" idx="17"/>
          </p:nvPr>
        </p:nvSpPr>
        <p:spPr/>
        <p:txBody>
          <a:bodyPr/>
          <a:lstStyle/>
          <a:p>
            <a:endParaRPr lang="de-AT"/>
          </a:p>
        </p:txBody>
      </p:sp>
      <p:sp>
        <p:nvSpPr>
          <p:cNvPr id="7" name="Textplatzhalter 2"/>
          <p:cNvSpPr txBox="1">
            <a:spLocks/>
          </p:cNvSpPr>
          <p:nvPr/>
        </p:nvSpPr>
        <p:spPr bwMode="auto">
          <a:xfrm>
            <a:off x="145449" y="1376789"/>
            <a:ext cx="8535182" cy="384947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lnSpc>
                <a:spcPts val="1900"/>
              </a:lnSpc>
              <a:spcBef>
                <a:spcPct val="20000"/>
              </a:spcBef>
              <a:spcAft>
                <a:spcPct val="0"/>
              </a:spcAft>
              <a:buClr>
                <a:srgbClr val="ED1C24"/>
              </a:buClr>
              <a:buFont typeface="Wingdings" charset="2"/>
              <a:buNone/>
              <a:defRPr lang="de-DE" sz="1600" b="0" kern="1200" cap="all" baseline="0" dirty="0" smtClean="0">
                <a:solidFill>
                  <a:srgbClr val="6E7B8C"/>
                </a:solidFill>
                <a:latin typeface="Trebuchet MS" charset="0"/>
                <a:ea typeface="Trebuchet MS" charset="0"/>
                <a:cs typeface="Trebuchet MS" charset="0"/>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solidFill>
                  <a:schemeClr val="tx1"/>
                </a:solidFill>
                <a:latin typeface="+mn-lt"/>
              </a:defRPr>
            </a:lvl2pPr>
            <a:lvl3pPr marL="536575" indent="-179388" algn="l" defTabSz="893763" rtl="0" eaLnBrk="1" fontAlgn="base" hangingPunct="1">
              <a:lnSpc>
                <a:spcPts val="1900"/>
              </a:lnSpc>
              <a:spcBef>
                <a:spcPct val="20000"/>
              </a:spcBef>
              <a:spcAft>
                <a:spcPct val="0"/>
              </a:spcAft>
              <a:buClr>
                <a:srgbClr val="FF0000"/>
              </a:buClr>
              <a:buFont typeface="Wingdings" panose="05000000000000000000" pitchFamily="2" charset="2"/>
              <a:buChar char="§"/>
              <a:defRPr sz="1100">
                <a:solidFill>
                  <a:schemeClr val="tx1"/>
                </a:solidFill>
                <a:latin typeface="+mn-lt"/>
              </a:defRPr>
            </a:lvl3pPr>
            <a:lvl4pPr marL="893763" indent="-177800" algn="l" rtl="0" eaLnBrk="1" fontAlgn="base" hangingPunct="1">
              <a:lnSpc>
                <a:spcPts val="1900"/>
              </a:lnSpc>
              <a:spcBef>
                <a:spcPct val="20000"/>
              </a:spcBef>
              <a:spcAft>
                <a:spcPct val="0"/>
              </a:spcAft>
              <a:buClr>
                <a:schemeClr val="accent2"/>
              </a:buClr>
              <a:buFont typeface="Symbol" panose="05050102010706020507" pitchFamily="18" charset="2"/>
              <a:buChar char="-"/>
              <a:defRPr sz="11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9pPr>
          </a:lstStyle>
          <a:p>
            <a:pPr marL="307975" lvl="4" indent="-307975">
              <a:lnSpc>
                <a:spcPts val="1600"/>
              </a:lnSpc>
            </a:pPr>
            <a:endParaRPr lang="de-AT" altLang="de-DE" sz="1400" kern="0" dirty="0"/>
          </a:p>
          <a:p>
            <a:pPr marL="307975" lvl="4" indent="-307975">
              <a:lnSpc>
                <a:spcPts val="1600"/>
              </a:lnSpc>
            </a:pPr>
            <a:endParaRPr lang="de-AT" altLang="de-DE" sz="1400" kern="0" dirty="0"/>
          </a:p>
          <a:p>
            <a:pPr marL="307975" lvl="4" indent="-307975">
              <a:lnSpc>
                <a:spcPts val="1600"/>
              </a:lnSpc>
            </a:pPr>
            <a:endParaRPr lang="de-AT" altLang="de-DE" sz="1400" kern="0" dirty="0"/>
          </a:p>
          <a:p>
            <a:pPr marL="307975" lvl="4" indent="-307975">
              <a:lnSpc>
                <a:spcPts val="1600"/>
              </a:lnSpc>
            </a:pPr>
            <a:endParaRPr lang="de-AT" altLang="de-DE" sz="1400" kern="0" dirty="0"/>
          </a:p>
          <a:p>
            <a:pPr marL="307975" lvl="4" indent="-307975">
              <a:lnSpc>
                <a:spcPts val="1600"/>
              </a:lnSpc>
            </a:pPr>
            <a:endParaRPr lang="de-AT" altLang="de-DE" sz="1400" kern="0" dirty="0"/>
          </a:p>
          <a:p>
            <a:pPr marL="307975" lvl="4" indent="-307975" algn="ctr">
              <a:lnSpc>
                <a:spcPts val="1600"/>
              </a:lnSpc>
            </a:pPr>
            <a:endParaRPr lang="de-AT" altLang="de-DE" sz="1800" b="1" kern="0" dirty="0"/>
          </a:p>
          <a:p>
            <a:pPr marL="0" lvl="4" indent="0" algn="ctr">
              <a:lnSpc>
                <a:spcPts val="1600"/>
              </a:lnSpc>
              <a:buNone/>
            </a:pPr>
            <a:r>
              <a:rPr lang="de-AT" altLang="de-DE" sz="1800" b="1" kern="0" dirty="0"/>
              <a:t>Vielen Dank für die gute Zusammenarbeit!</a:t>
            </a:r>
          </a:p>
          <a:p>
            <a:pPr lvl="2">
              <a:lnSpc>
                <a:spcPts val="1600"/>
              </a:lnSpc>
            </a:pPr>
            <a:endParaRPr lang="de-DE" sz="1800" kern="0" dirty="0"/>
          </a:p>
          <a:p>
            <a:pPr lvl="2">
              <a:lnSpc>
                <a:spcPts val="1600"/>
              </a:lnSpc>
            </a:pPr>
            <a:endParaRPr lang="de-DE" sz="1800" kern="0" dirty="0"/>
          </a:p>
        </p:txBody>
      </p:sp>
    </p:spTree>
    <p:extLst>
      <p:ext uri="{BB962C8B-B14F-4D97-AF65-F5344CB8AC3E}">
        <p14:creationId xmlns:p14="http://schemas.microsoft.com/office/powerpoint/2010/main" val="244055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WKO Standard grau">
  <a:themeElements>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fontScheme name="Profil">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0">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3366"/>
        </a:folHlink>
      </a:clrScheme>
      <a:clrMap bg1="lt1" tx1="dk1" bg2="lt2" tx2="dk2" accent1="accent1" accent2="accent2" accent3="accent3" accent4="accent4" accent5="accent5" accent6="accent6" hlink="hlink" folHlink="folHlink"/>
    </a:extraClrScheme>
    <a:extraClrScheme>
      <a:clrScheme name="Profil 11">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Profil 12">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3">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2" id="{F35A06B1-0BF7-5D45-A54B-B894FF220C8C}" vid="{E2899F09-A7AE-3A43-B2D3-2DD03333A0D1}"/>
    </a:ext>
  </a:extLst>
</a:theme>
</file>

<file path=ppt/theme/theme2.xml><?xml version="1.0" encoding="utf-8"?>
<a:theme xmlns:a="http://schemas.openxmlformats.org/drawingml/2006/main" name="WKO Standard grau">
  <a:themeElements>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fontScheme name="Profil">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0">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3366"/>
        </a:folHlink>
      </a:clrScheme>
      <a:clrMap bg1="lt1" tx1="dk1" bg2="lt2" tx2="dk2" accent1="accent1" accent2="accent2" accent3="accent3" accent4="accent4" accent5="accent5" accent6="accent6" hlink="hlink" folHlink="folHlink"/>
    </a:extraClrScheme>
    <a:extraClrScheme>
      <a:clrScheme name="Profil 11">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Profil 12">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3">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2" id="{F35A06B1-0BF7-5D45-A54B-B894FF220C8C}" vid="{E2899F09-A7AE-3A43-B2D3-2DD03333A0D1}"/>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135</Words>
  <Application>Microsoft Office PowerPoint</Application>
  <PresentationFormat>Bildschirmpräsentation (16:9)</PresentationFormat>
  <Paragraphs>66</Paragraphs>
  <Slides>5</Slides>
  <Notes>4</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5</vt:i4>
      </vt:variant>
    </vt:vector>
  </HeadingPairs>
  <TitlesOfParts>
    <vt:vector size="13" baseType="lpstr">
      <vt:lpstr>Arial</vt:lpstr>
      <vt:lpstr>Symbol</vt:lpstr>
      <vt:lpstr>Times New Roman</vt:lpstr>
      <vt:lpstr>Trebuchet MS</vt:lpstr>
      <vt:lpstr>Verdana</vt:lpstr>
      <vt:lpstr>Wingdings</vt:lpstr>
      <vt:lpstr>1_WKO Standard grau</vt:lpstr>
      <vt:lpstr>WKO Standard grau</vt:lpstr>
      <vt:lpstr>18. Stiftungstreffen WIFI Linz </vt:lpstr>
      <vt:lpstr>PowerPoint-Präsentation</vt:lpstr>
      <vt:lpstr>PowerPoint-Präsentation</vt:lpstr>
      <vt:lpstr>PowerPoint-Präsentation</vt:lpstr>
      <vt:lpstr>PowerPoint-Präsentation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2020-03-11T15:12:53Z</dcterms:created>
  <dcterms:modified xsi:type="dcterms:W3CDTF">2024-05-13T12:36:11Z</dcterms:modified>
</cp:coreProperties>
</file>